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4" r:id="rId2"/>
    <p:sldId id="293" r:id="rId3"/>
    <p:sldId id="308" r:id="rId4"/>
    <p:sldId id="302" r:id="rId5"/>
    <p:sldId id="330" r:id="rId6"/>
    <p:sldId id="313" r:id="rId7"/>
    <p:sldId id="312" r:id="rId8"/>
    <p:sldId id="314" r:id="rId9"/>
    <p:sldId id="331" r:id="rId10"/>
    <p:sldId id="332" r:id="rId11"/>
    <p:sldId id="333" r:id="rId12"/>
    <p:sldId id="334" r:id="rId13"/>
    <p:sldId id="338" r:id="rId14"/>
    <p:sldId id="336" r:id="rId15"/>
    <p:sldId id="329" r:id="rId16"/>
    <p:sldId id="339" r:id="rId17"/>
    <p:sldId id="337" r:id="rId18"/>
  </p:sldIdLst>
  <p:sldSz cx="13444538" cy="756285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39" userDrawn="1">
          <p15:clr>
            <a:srgbClr val="A4A3A4"/>
          </p15:clr>
        </p15:guide>
        <p15:guide id="3" orient="horz" pos="4446" userDrawn="1">
          <p15:clr>
            <a:srgbClr val="A4A3A4"/>
          </p15:clr>
        </p15:guide>
        <p15:guide id="4" orient="horz" pos="2814" userDrawn="1">
          <p15:clr>
            <a:srgbClr val="A4A3A4"/>
          </p15:clr>
        </p15:guide>
        <p15:guide id="6" pos="1218" userDrawn="1">
          <p15:clr>
            <a:srgbClr val="A4A3A4"/>
          </p15:clr>
        </p15:guide>
        <p15:guide id="7" pos="79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519E"/>
    <a:srgbClr val="9B4F96"/>
    <a:srgbClr val="7A3E7F"/>
    <a:srgbClr val="D969CC"/>
    <a:srgbClr val="B978BE"/>
    <a:srgbClr val="9B5BA4"/>
    <a:srgbClr val="D7CED8"/>
    <a:srgbClr val="C5AAC7"/>
    <a:srgbClr val="00000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12" autoAdjust="0"/>
    <p:restoredTop sz="93939" autoAdjust="0"/>
  </p:normalViewPr>
  <p:slideViewPr>
    <p:cSldViewPr snapToGrid="0">
      <p:cViewPr varScale="1">
        <p:scale>
          <a:sx n="54" d="100"/>
          <a:sy n="54" d="100"/>
        </p:scale>
        <p:origin x="132" y="270"/>
      </p:cViewPr>
      <p:guideLst>
        <p:guide orient="horz" pos="1339"/>
        <p:guide orient="horz" pos="4446"/>
        <p:guide orient="horz" pos="2814"/>
        <p:guide pos="1218"/>
        <p:guide pos="799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45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530" y="1"/>
            <a:ext cx="2946058" cy="4957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20D66-B6E6-45A5-B9B7-AB02254A7B48}" type="datetimeFigureOut">
              <a:rPr lang="en-GB" smtClean="0"/>
              <a:t>11/02/2020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6955"/>
            <a:ext cx="2946058" cy="4957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530" y="9376955"/>
            <a:ext cx="2946058" cy="4957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866BD-B001-4D41-BA7F-66D0D072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492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727" cy="493219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941" y="1"/>
            <a:ext cx="2944717" cy="493219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r">
              <a:defRPr sz="1100"/>
            </a:lvl1pPr>
          </a:lstStyle>
          <a:p>
            <a:fld id="{667A17DA-1D83-2442-AC94-B79ADD33376A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759" tIns="41880" rIns="83759" bIns="418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172" y="4689724"/>
            <a:ext cx="5437332" cy="4443113"/>
          </a:xfrm>
          <a:prstGeom prst="rect">
            <a:avLst/>
          </a:prstGeom>
        </p:spPr>
        <p:txBody>
          <a:bodyPr vert="horz" lIns="83759" tIns="41880" rIns="83759" bIns="4188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74"/>
            <a:ext cx="2945727" cy="493219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941" y="9377374"/>
            <a:ext cx="2944717" cy="493219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r">
              <a:defRPr sz="1100"/>
            </a:lvl1pPr>
          </a:lstStyle>
          <a:p>
            <a:fld id="{8D5C49B4-0496-1946-B93A-F1476E99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3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39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75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+ image"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69CD2F-1BBD-B44F-8D01-4E8C584E8E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9A681C07-EA33-1D45-8CD2-39438A3726E3}"/>
              </a:ext>
            </a:extLst>
          </p:cNvPr>
          <p:cNvSpPr/>
          <p:nvPr userDrawn="1"/>
        </p:nvSpPr>
        <p:spPr>
          <a:xfrm>
            <a:off x="397670" y="371706"/>
            <a:ext cx="5060738" cy="4349584"/>
          </a:xfrm>
          <a:prstGeom prst="round1Rect">
            <a:avLst/>
          </a:prstGeom>
          <a:solidFill>
            <a:schemeClr val="accent1">
              <a:alpha val="5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5707B01B-0DC8-9A46-9A11-50CA50B29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69" y="371705"/>
            <a:ext cx="3290839" cy="120516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7D3B52-7295-1442-BDDE-486EE415A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257" y="1948577"/>
            <a:ext cx="4381384" cy="91654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 dirty="0"/>
              <a:t>Insert document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589CBC4-4156-944B-AD4B-7753CF942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9775" y="3035300"/>
            <a:ext cx="4381500" cy="15001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 details</a:t>
            </a:r>
          </a:p>
          <a:p>
            <a:pPr lvl="0"/>
            <a:r>
              <a:rPr lang="en-US" dirty="0"/>
              <a:t>Dates</a:t>
            </a:r>
          </a:p>
          <a:p>
            <a:pPr lvl="0"/>
            <a:r>
              <a:rPr lang="en-US" dirty="0"/>
              <a:t>Locations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+ squa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0BF611-62C1-3A4F-B3E6-D75D6C2B70B2}"/>
              </a:ext>
            </a:extLst>
          </p:cNvPr>
          <p:cNvSpPr/>
          <p:nvPr userDrawn="1"/>
        </p:nvSpPr>
        <p:spPr>
          <a:xfrm>
            <a:off x="0" y="1863759"/>
            <a:ext cx="13444538" cy="31495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6BDDDE-07CC-794B-A653-90DFD9FF7713}"/>
              </a:ext>
            </a:extLst>
          </p:cNvPr>
          <p:cNvGrpSpPr/>
          <p:nvPr userDrawn="1"/>
        </p:nvGrpSpPr>
        <p:grpSpPr>
          <a:xfrm>
            <a:off x="11592568" y="3536285"/>
            <a:ext cx="1636504" cy="1319318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D9A549E-8591-D64A-9314-34F31B30A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E043A3F5-4741-0149-B8A0-CAB40AA6C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7695F1-DE74-944D-88F9-3F2DE8C51FB6}"/>
              </a:ext>
            </a:extLst>
          </p:cNvPr>
          <p:cNvGrpSpPr/>
          <p:nvPr userDrawn="1"/>
        </p:nvGrpSpPr>
        <p:grpSpPr>
          <a:xfrm rot="10800000">
            <a:off x="4128423" y="2106345"/>
            <a:ext cx="1636504" cy="1319318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AED7517-3701-EA47-AC91-D4111C82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DCFDCB63-07C2-994D-807C-439CD5459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551B793-05F4-2844-9C09-B3F70AF442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8614" y="2239320"/>
            <a:ext cx="8069340" cy="48912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D98AE58-32E7-3945-A617-CCED1CA107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8614" y="2974525"/>
            <a:ext cx="8069340" cy="1221419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quote here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B0E5FABA-A590-154C-A8CE-5AB688D2CF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5190" y="4364414"/>
            <a:ext cx="8069340" cy="3356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Name and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A20795B-7DC5-D445-AC4D-6D46CF9525A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5384" y="-13743"/>
            <a:ext cx="3696950" cy="7595569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1253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mag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A4DCD26-4DA3-9F47-929D-7A156A289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9EA3B3-9BE9-2348-97E8-70A9E6BDD193}"/>
              </a:ext>
            </a:extLst>
          </p:cNvPr>
          <p:cNvSpPr/>
          <p:nvPr userDrawn="1"/>
        </p:nvSpPr>
        <p:spPr>
          <a:xfrm>
            <a:off x="0" y="4119338"/>
            <a:ext cx="13444538" cy="25902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2DDE9C-5CF5-6341-BDC9-87F23794A80D}"/>
              </a:ext>
            </a:extLst>
          </p:cNvPr>
          <p:cNvGrpSpPr/>
          <p:nvPr userDrawn="1"/>
        </p:nvGrpSpPr>
        <p:grpSpPr>
          <a:xfrm rot="10800000">
            <a:off x="499482" y="4486279"/>
            <a:ext cx="981677" cy="791409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67DFC191-AF16-C34E-844A-2797208AA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6000AFFD-38C0-ED4D-B395-42C26E8D2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9D7799-3366-2A43-9364-889A856FED6F}"/>
              </a:ext>
            </a:extLst>
          </p:cNvPr>
          <p:cNvGrpSpPr/>
          <p:nvPr userDrawn="1"/>
        </p:nvGrpSpPr>
        <p:grpSpPr>
          <a:xfrm>
            <a:off x="11829875" y="5631848"/>
            <a:ext cx="981677" cy="791409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153E5A51-DDE4-5E41-9EE4-B06F99A74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25412871-3EE8-B940-A1CF-3D4F3DC27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</p:grp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569496D-4436-F14C-9315-0A38915358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8986" y="4557548"/>
            <a:ext cx="9846566" cy="122141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quote here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DBDC45-83ED-6E44-AEA5-A063E6D6B1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98986" y="5947437"/>
            <a:ext cx="9846566" cy="3356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Name and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CA2D9-337B-A546-A845-30E2B3FCF1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670" y="776579"/>
            <a:ext cx="9955482" cy="51117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2">
                    <a:lumMod val="10000"/>
                    <a:lumOff val="90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 dirty="0"/>
              <a:t>Title line one</a:t>
            </a:r>
          </a:p>
        </p:txBody>
      </p:sp>
    </p:spTree>
    <p:extLst>
      <p:ext uri="{BB962C8B-B14F-4D97-AF65-F5344CB8AC3E}">
        <p14:creationId xmlns:p14="http://schemas.microsoft.com/office/powerpoint/2010/main" val="153738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EF24DA-71B3-0648-A902-86491C36FD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A853EF31-21BC-A041-A139-C1B4ECC7DE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69" y="831727"/>
            <a:ext cx="2724552" cy="997782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1FF34B6B-C022-5A44-A469-7F6E9C7C1E69}"/>
              </a:ext>
            </a:extLst>
          </p:cNvPr>
          <p:cNvSpPr txBox="1"/>
          <p:nvPr userDrawn="1"/>
        </p:nvSpPr>
        <p:spPr>
          <a:xfrm>
            <a:off x="4673133" y="6684263"/>
            <a:ext cx="4066463" cy="5577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43000"/>
              </a:lnSpc>
            </a:pPr>
            <a:r>
              <a:rPr lang="en-GB" sz="2800" spc="-5" dirty="0">
                <a:solidFill>
                  <a:schemeClr val="accent1"/>
                </a:solidFill>
                <a:latin typeface="Palatino Linotype" panose="02040502050505030304" pitchFamily="18" charset="0"/>
                <a:cs typeface="Trebuchet MS"/>
              </a:rPr>
              <a:t>everywoman everywhere</a:t>
            </a:r>
          </a:p>
        </p:txBody>
      </p:sp>
    </p:spTree>
    <p:extLst>
      <p:ext uri="{BB962C8B-B14F-4D97-AF65-F5344CB8AC3E}">
        <p14:creationId xmlns:p14="http://schemas.microsoft.com/office/powerpoint/2010/main" val="254884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lin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F476040-597A-AC4F-9489-BC03B665C8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670" y="1938909"/>
            <a:ext cx="8069340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F2003F7-CA18-7D49-B884-523E76F2D70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98677" y="-27879"/>
            <a:ext cx="3673742" cy="7601563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7501" h="7618352">
                <a:moveTo>
                  <a:pt x="0" y="0"/>
                </a:moveTo>
                <a:cubicBezTo>
                  <a:pt x="5813" y="3954"/>
                  <a:pt x="3684087" y="17822"/>
                  <a:pt x="3677493" y="7409"/>
                </a:cubicBezTo>
                <a:cubicBezTo>
                  <a:pt x="3674677" y="11982"/>
                  <a:pt x="3657816" y="7620002"/>
                  <a:pt x="3668590" y="7615908"/>
                </a:cubicBezTo>
                <a:cubicBezTo>
                  <a:pt x="3658582" y="7621409"/>
                  <a:pt x="1624911" y="7615908"/>
                  <a:pt x="603071" y="7615908"/>
                </a:cubicBezTo>
                <a:cubicBezTo>
                  <a:pt x="270966" y="7615908"/>
                  <a:pt x="1742" y="7346684"/>
                  <a:pt x="1742" y="7014579"/>
                </a:cubicBezTo>
                <a:cubicBezTo>
                  <a:pt x="1742" y="4571354"/>
                  <a:pt x="5576" y="1108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DC6E11B-8420-4C47-8D95-6B62E41E9C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670" y="776579"/>
            <a:ext cx="8069340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320966D-FC42-8C4E-B321-6C51B7519B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8614" y="776579"/>
            <a:ext cx="8069340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06CF67-64C5-F844-BC9C-CDD4FD02B0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8614" y="1948661"/>
            <a:ext cx="8069340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1687EF5-3057-A24E-99D1-E0749A2F79A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5384" y="-13743"/>
            <a:ext cx="3696950" cy="7595569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8958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092C2CD-8D6B-0D4E-AF4C-BB4EE22872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670" y="776579"/>
            <a:ext cx="6069736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46D57C6-A437-1741-8E39-E45C3EEBB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670" y="1926717"/>
            <a:ext cx="6069663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52D6E63-593B-204A-BC72-3351C6ED13B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12950" y="-28722"/>
            <a:ext cx="5279456" cy="760240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5284858"/>
              <a:gd name="connsiteY0" fmla="*/ 0 h 7618353"/>
              <a:gd name="connsiteX1" fmla="*/ 3677493 w 5284858"/>
              <a:gd name="connsiteY1" fmla="*/ 7409 h 7618353"/>
              <a:gd name="connsiteX2" fmla="*/ 5284858 w 5284858"/>
              <a:gd name="connsiteY2" fmla="*/ 7615909 h 7618353"/>
              <a:gd name="connsiteX3" fmla="*/ 603071 w 5284858"/>
              <a:gd name="connsiteY3" fmla="*/ 7615908 h 7618353"/>
              <a:gd name="connsiteX4" fmla="*/ 1742 w 5284858"/>
              <a:gd name="connsiteY4" fmla="*/ 7014579 h 7618353"/>
              <a:gd name="connsiteX5" fmla="*/ 0 w 5284858"/>
              <a:gd name="connsiteY5" fmla="*/ 0 h 7618353"/>
              <a:gd name="connsiteX0" fmla="*/ 0 w 5284858"/>
              <a:gd name="connsiteY0" fmla="*/ 846 h 7619199"/>
              <a:gd name="connsiteX1" fmla="*/ 5260775 w 5284858"/>
              <a:gd name="connsiteY1" fmla="*/ 0 h 7619199"/>
              <a:gd name="connsiteX2" fmla="*/ 5284858 w 5284858"/>
              <a:gd name="connsiteY2" fmla="*/ 7616755 h 7619199"/>
              <a:gd name="connsiteX3" fmla="*/ 603071 w 5284858"/>
              <a:gd name="connsiteY3" fmla="*/ 7616754 h 7619199"/>
              <a:gd name="connsiteX4" fmla="*/ 1742 w 5284858"/>
              <a:gd name="connsiteY4" fmla="*/ 7015425 h 7619199"/>
              <a:gd name="connsiteX5" fmla="*/ 0 w 5284858"/>
              <a:gd name="connsiteY5" fmla="*/ 846 h 76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4858" h="7619199">
                <a:moveTo>
                  <a:pt x="0" y="846"/>
                </a:moveTo>
                <a:cubicBezTo>
                  <a:pt x="5813" y="4800"/>
                  <a:pt x="5267369" y="10413"/>
                  <a:pt x="5260775" y="0"/>
                </a:cubicBezTo>
                <a:cubicBezTo>
                  <a:pt x="5257959" y="4573"/>
                  <a:pt x="5274084" y="7620849"/>
                  <a:pt x="5284858" y="7616755"/>
                </a:cubicBezTo>
                <a:cubicBezTo>
                  <a:pt x="5274850" y="7622256"/>
                  <a:pt x="1624911" y="7616754"/>
                  <a:pt x="603071" y="7616754"/>
                </a:cubicBezTo>
                <a:cubicBezTo>
                  <a:pt x="270966" y="7616754"/>
                  <a:pt x="1742" y="7347530"/>
                  <a:pt x="1742" y="7015425"/>
                </a:cubicBezTo>
                <a:cubicBezTo>
                  <a:pt x="1742" y="4572200"/>
                  <a:pt x="5576" y="1954"/>
                  <a:pt x="0" y="846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19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DB74B5-1A8E-8D47-ADCE-A51C4AE212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4262" y="776579"/>
            <a:ext cx="6069736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92025-149B-024E-B967-86B4833C8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4262" y="1914525"/>
            <a:ext cx="6069663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51436A8-D0B2-4440-B204-66C6EE338A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2528" y="-17629"/>
            <a:ext cx="5253841" cy="759642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  <a:gd name="connsiteX0" fmla="*/ 1554089 w 5638947"/>
              <a:gd name="connsiteY0" fmla="*/ 8107669 h 8107673"/>
              <a:gd name="connsiteX1" fmla="*/ 4 w 5638947"/>
              <a:gd name="connsiteY1" fmla="*/ 517891 h 8107673"/>
              <a:gd name="connsiteX2" fmla="*/ 5251039 w 5638947"/>
              <a:gd name="connsiteY2" fmla="*/ 517033 h 8107673"/>
              <a:gd name="connsiteX3" fmla="*/ 5247864 w 5638947"/>
              <a:gd name="connsiteY3" fmla="*/ 7499990 h 8107673"/>
              <a:gd name="connsiteX4" fmla="*/ 4646535 w 5638947"/>
              <a:gd name="connsiteY4" fmla="*/ 8101319 h 8107673"/>
              <a:gd name="connsiteX5" fmla="*/ 1554089 w 5638947"/>
              <a:gd name="connsiteY5" fmla="*/ 8107669 h 8107673"/>
              <a:gd name="connsiteX0" fmla="*/ 0 w 5641653"/>
              <a:gd name="connsiteY0" fmla="*/ 8119244 h 8119248"/>
              <a:gd name="connsiteX1" fmla="*/ 2710 w 5641653"/>
              <a:gd name="connsiteY1" fmla="*/ 517891 h 8119248"/>
              <a:gd name="connsiteX2" fmla="*/ 5253745 w 5641653"/>
              <a:gd name="connsiteY2" fmla="*/ 517033 h 8119248"/>
              <a:gd name="connsiteX3" fmla="*/ 5250570 w 5641653"/>
              <a:gd name="connsiteY3" fmla="*/ 7499990 h 8119248"/>
              <a:gd name="connsiteX4" fmla="*/ 4649241 w 5641653"/>
              <a:gd name="connsiteY4" fmla="*/ 8101319 h 8119248"/>
              <a:gd name="connsiteX5" fmla="*/ 0 w 5641653"/>
              <a:gd name="connsiteY5" fmla="*/ 8119244 h 8119248"/>
              <a:gd name="connsiteX0" fmla="*/ 0 w 5641653"/>
              <a:gd name="connsiteY0" fmla="*/ 8113457 h 8113461"/>
              <a:gd name="connsiteX1" fmla="*/ 2710 w 5641653"/>
              <a:gd name="connsiteY1" fmla="*/ 517891 h 8113461"/>
              <a:gd name="connsiteX2" fmla="*/ 5253745 w 5641653"/>
              <a:gd name="connsiteY2" fmla="*/ 517033 h 8113461"/>
              <a:gd name="connsiteX3" fmla="*/ 5250570 w 5641653"/>
              <a:gd name="connsiteY3" fmla="*/ 7499990 h 8113461"/>
              <a:gd name="connsiteX4" fmla="*/ 4649241 w 5641653"/>
              <a:gd name="connsiteY4" fmla="*/ 8101319 h 8113461"/>
              <a:gd name="connsiteX5" fmla="*/ 0 w 5641653"/>
              <a:gd name="connsiteY5" fmla="*/ 8113457 h 8113461"/>
              <a:gd name="connsiteX0" fmla="*/ 0 w 5253841"/>
              <a:gd name="connsiteY0" fmla="*/ 7596424 h 7596428"/>
              <a:gd name="connsiteX1" fmla="*/ 2710 w 5253841"/>
              <a:gd name="connsiteY1" fmla="*/ 858 h 7596428"/>
              <a:gd name="connsiteX2" fmla="*/ 5253745 w 5253841"/>
              <a:gd name="connsiteY2" fmla="*/ 0 h 7596428"/>
              <a:gd name="connsiteX3" fmla="*/ 5250570 w 5253841"/>
              <a:gd name="connsiteY3" fmla="*/ 6982957 h 7596428"/>
              <a:gd name="connsiteX4" fmla="*/ 4649241 w 5253841"/>
              <a:gd name="connsiteY4" fmla="*/ 7584286 h 7596428"/>
              <a:gd name="connsiteX5" fmla="*/ 0 w 5253841"/>
              <a:gd name="connsiteY5" fmla="*/ 7596424 h 759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3841" h="7596428">
                <a:moveTo>
                  <a:pt x="0" y="7596424"/>
                </a:moveTo>
                <a:cubicBezTo>
                  <a:pt x="14131" y="7603232"/>
                  <a:pt x="-312" y="376121"/>
                  <a:pt x="2710" y="858"/>
                </a:cubicBezTo>
                <a:lnTo>
                  <a:pt x="5253745" y="0"/>
                </a:lnTo>
                <a:cubicBezTo>
                  <a:pt x="5254499" y="427"/>
                  <a:pt x="5250570" y="4655479"/>
                  <a:pt x="5250570" y="6982957"/>
                </a:cubicBezTo>
                <a:cubicBezTo>
                  <a:pt x="5250570" y="7315062"/>
                  <a:pt x="4981346" y="7584286"/>
                  <a:pt x="4649241" y="7584286"/>
                </a:cubicBezTo>
                <a:lnTo>
                  <a:pt x="0" y="7596424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670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24A3CC29-68E2-7B43-AA24-1AD427C5E3CB}"/>
              </a:ext>
            </a:extLst>
          </p:cNvPr>
          <p:cNvSpPr/>
          <p:nvPr userDrawn="1"/>
        </p:nvSpPr>
        <p:spPr>
          <a:xfrm>
            <a:off x="598881" y="2209077"/>
            <a:ext cx="12240000" cy="4769165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51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50603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AA65E3C-0D40-1145-830F-CF69E766555F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98881" y="1549146"/>
            <a:ext cx="11882437" cy="4913313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6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8486-014B-AF42-BCF6-C90E599630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8488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447282-D7AE-E243-9237-B548EE0D33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0664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4F97880-8FDE-C24B-A061-DC5EC07C9A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02652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301C60-2709-F04A-A9B3-A31C3AC06B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8285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F30E22FA-D435-ED46-A79A-4E4CB768343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50461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5164005C-D1C7-1244-AB04-588168A53E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02449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88E290D-44E1-1A4A-BF51-C85F24ECAA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8285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EDC695-027A-E448-B48A-5F71145964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50461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B3A6708A-A895-B14D-8776-2DFC583261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02449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body text here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9032EA-0E73-5947-AA72-C407B55455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8285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B2DD048A-2C0C-C442-8692-643C9F3BC8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50461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B592F973-9EFE-C543-A1FE-8CD2342F13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02449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6B5069F5-D1DD-E14F-8D9E-2BEE7E736B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8285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0" name="Text Placeholder 34">
            <a:extLst>
              <a:ext uri="{FF2B5EF4-FFF2-40B4-BE49-F238E27FC236}">
                <a16:creationId xmlns:a16="http://schemas.microsoft.com/office/drawing/2014/main" id="{BC78C847-B777-9440-844F-89816896D87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50367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1" name="Text Placeholder 34">
            <a:extLst>
              <a:ext uri="{FF2B5EF4-FFF2-40B4-BE49-F238E27FC236}">
                <a16:creationId xmlns:a16="http://schemas.microsoft.com/office/drawing/2014/main" id="{9AFB8256-8920-C244-9AC9-B5A66F4457C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02449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2" name="Text Placeholder 34">
            <a:extLst>
              <a:ext uri="{FF2B5EF4-FFF2-40B4-BE49-F238E27FC236}">
                <a16:creationId xmlns:a16="http://schemas.microsoft.com/office/drawing/2014/main" id="{1B17FAFC-AD51-CC4C-B314-81A11E74F19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8285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3" name="Text Placeholder 34">
            <a:extLst>
              <a:ext uri="{FF2B5EF4-FFF2-40B4-BE49-F238E27FC236}">
                <a16:creationId xmlns:a16="http://schemas.microsoft.com/office/drawing/2014/main" id="{FC5DC37F-DF25-C646-9C7D-D0455901A0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50367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4" name="Text Placeholder 34">
            <a:extLst>
              <a:ext uri="{FF2B5EF4-FFF2-40B4-BE49-F238E27FC236}">
                <a16:creationId xmlns:a16="http://schemas.microsoft.com/office/drawing/2014/main" id="{EED8F8C7-57FC-CF4B-A7E6-565078D9743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02449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66577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12749-C25E-5240-B79A-9B8BD5915B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2269" y="613425"/>
            <a:ext cx="11880000" cy="2160587"/>
          </a:xfrm>
          <a:prstGeom prst="round1Rect">
            <a:avLst/>
          </a:prstGeom>
        </p:spPr>
        <p:txBody>
          <a:bodyPr anchor="t" anchorCtr="1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9C0793-6B54-FE46-BB88-EF527E092A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2269" y="3212528"/>
            <a:ext cx="11881818" cy="923330"/>
          </a:xfrm>
          <a:prstGeom prst="rect">
            <a:avLst/>
          </a:prstGeom>
        </p:spPr>
        <p:txBody>
          <a:bodyPr/>
          <a:lstStyle>
            <a:lvl1pPr algn="ctr"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 dirty="0">
                <a:solidFill>
                  <a:schemeClr val="accent1"/>
                </a:solidFill>
              </a:rPr>
              <a:t>Title line one</a:t>
            </a:r>
            <a:br>
              <a:rPr lang="en-GB" dirty="0">
                <a:solidFill>
                  <a:srgbClr val="9B4F96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Title line two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D110D0-74F1-294D-8F96-392EEE18D2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69" y="4340733"/>
            <a:ext cx="11880000" cy="210883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body text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82" r:id="rId3"/>
    <p:sldLayoutId id="2147483693" r:id="rId4"/>
    <p:sldLayoutId id="2147483692" r:id="rId5"/>
    <p:sldLayoutId id="2147483690" r:id="rId6"/>
    <p:sldLayoutId id="2147483696" r:id="rId7"/>
    <p:sldLayoutId id="2147483694" r:id="rId8"/>
    <p:sldLayoutId id="2147483665" r:id="rId9"/>
    <p:sldLayoutId id="2147483685" r:id="rId10"/>
    <p:sldLayoutId id="2147483687" r:id="rId11"/>
    <p:sldLayoutId id="2147483697" r:id="rId12"/>
  </p:sldLayoutIdLst>
  <p:txStyles>
    <p:titleStyle>
      <a:lvl1pPr>
        <a:defRPr>
          <a:latin typeface="Palatino Linotype"/>
          <a:ea typeface="+mj-ea"/>
          <a:cs typeface="Palatino Linotype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sitting, dark, laptop, table&#10;&#10;Description automatically generated">
            <a:extLst>
              <a:ext uri="{FF2B5EF4-FFF2-40B4-BE49-F238E27FC236}">
                <a16:creationId xmlns:a16="http://schemas.microsoft.com/office/drawing/2014/main" id="{E156643A-C679-B34D-8EB4-DFAB379008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1249" b="31249"/>
          <a:stretch>
            <a:fillRect/>
          </a:stretch>
        </p:blipFill>
        <p:spPr/>
      </p:pic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BE4D4AFF-0E1B-084B-840E-D5A17F64A928}"/>
              </a:ext>
            </a:extLst>
          </p:cNvPr>
          <p:cNvSpPr/>
          <p:nvPr/>
        </p:nvSpPr>
        <p:spPr>
          <a:xfrm>
            <a:off x="397669" y="371706"/>
            <a:ext cx="5334915" cy="4294079"/>
          </a:xfrm>
          <a:prstGeom prst="round1Rect">
            <a:avLst/>
          </a:prstGeom>
          <a:solidFill>
            <a:schemeClr val="accent1">
              <a:alpha val="5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485EC9FE-E099-DC42-AA5C-F2309D92B8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69" y="371705"/>
            <a:ext cx="3290839" cy="120516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BE57A-3D1D-4041-9B03-2A6F4E8FAD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7346" y="2148821"/>
            <a:ext cx="5118731" cy="916543"/>
          </a:xfrm>
        </p:spPr>
        <p:txBody>
          <a:bodyPr/>
          <a:lstStyle/>
          <a:p>
            <a:r>
              <a:rPr lang="en-US" dirty="0"/>
              <a:t>Seizing Opportunities </a:t>
            </a:r>
            <a:br>
              <a:rPr lang="en-US" dirty="0"/>
            </a:br>
            <a:r>
              <a:rPr lang="en-US" dirty="0"/>
              <a:t>in Tech </a:t>
            </a:r>
          </a:p>
          <a:p>
            <a:br>
              <a:rPr lang="en-US" dirty="0"/>
            </a:br>
            <a:r>
              <a:rPr lang="en-US" sz="1800" dirty="0"/>
              <a:t>Practical advice from Facebook’s </a:t>
            </a:r>
            <a:br>
              <a:rPr lang="en-US" sz="1800" dirty="0"/>
            </a:br>
            <a:r>
              <a:rPr lang="en-US" sz="1800" dirty="0"/>
              <a:t>engineering lead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driving a car&#10;&#10;Description automatically generated">
            <a:extLst>
              <a:ext uri="{FF2B5EF4-FFF2-40B4-BE49-F238E27FC236}">
                <a16:creationId xmlns:a16="http://schemas.microsoft.com/office/drawing/2014/main" id="{A54F8664-8B47-4D41-A320-F986C7BF58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FDA42C-98E7-FA47-A3D8-89653512036B}"/>
              </a:ext>
            </a:extLst>
          </p:cNvPr>
          <p:cNvSpPr txBox="1"/>
          <p:nvPr/>
        </p:nvSpPr>
        <p:spPr>
          <a:xfrm>
            <a:off x="-1770227" y="3606798"/>
            <a:ext cx="9313532" cy="68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3000"/>
              </a:lnSpc>
            </a:pPr>
            <a:r>
              <a:rPr lang="en-GB" altLang="en-US" sz="3000" dirty="0">
                <a:solidFill>
                  <a:schemeClr val="bg1"/>
                </a:solidFill>
                <a:latin typeface="Palatino Linotype" panose="02040502050505030304" pitchFamily="18" charset="0"/>
              </a:rPr>
              <a:t>Roadblocks</a:t>
            </a:r>
          </a:p>
        </p:txBody>
      </p:sp>
    </p:spTree>
    <p:extLst>
      <p:ext uri="{BB962C8B-B14F-4D97-AF65-F5344CB8AC3E}">
        <p14:creationId xmlns:p14="http://schemas.microsoft.com/office/powerpoint/2010/main" val="2174496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irl in a pink shirt&#10;&#10;Description automatically generated">
            <a:extLst>
              <a:ext uri="{FF2B5EF4-FFF2-40B4-BE49-F238E27FC236}">
                <a16:creationId xmlns:a16="http://schemas.microsoft.com/office/drawing/2014/main" id="{D24FCBA0-6810-EC40-B2B2-C22052BB1D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A13A58-B3C5-6C47-8C51-94EF2D49B316}"/>
              </a:ext>
            </a:extLst>
          </p:cNvPr>
          <p:cNvSpPr txBox="1"/>
          <p:nvPr/>
        </p:nvSpPr>
        <p:spPr>
          <a:xfrm>
            <a:off x="-1770227" y="3606798"/>
            <a:ext cx="9313532" cy="68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3000"/>
              </a:lnSpc>
            </a:pPr>
            <a:r>
              <a:rPr lang="en-GB" altLang="en-US" sz="3000" dirty="0">
                <a:solidFill>
                  <a:schemeClr val="accent1"/>
                </a:solidFill>
                <a:latin typeface="Palatino Linotype" panose="02040502050505030304" pitchFamily="18" charset="0"/>
              </a:rPr>
              <a:t>Milestones</a:t>
            </a:r>
          </a:p>
        </p:txBody>
      </p:sp>
    </p:spTree>
    <p:extLst>
      <p:ext uri="{BB962C8B-B14F-4D97-AF65-F5344CB8AC3E}">
        <p14:creationId xmlns:p14="http://schemas.microsoft.com/office/powerpoint/2010/main" val="1963107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man&#10;&#10;Description automatically generated">
            <a:extLst>
              <a:ext uri="{FF2B5EF4-FFF2-40B4-BE49-F238E27FC236}">
                <a16:creationId xmlns:a16="http://schemas.microsoft.com/office/drawing/2014/main" id="{1A03A332-D12F-9244-8A33-7C97F75315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FDA42C-98E7-FA47-A3D8-89653512036B}"/>
              </a:ext>
            </a:extLst>
          </p:cNvPr>
          <p:cNvSpPr txBox="1"/>
          <p:nvPr/>
        </p:nvSpPr>
        <p:spPr>
          <a:xfrm>
            <a:off x="-1770227" y="3606798"/>
            <a:ext cx="9313532" cy="68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3000"/>
              </a:lnSpc>
            </a:pPr>
            <a:r>
              <a:rPr lang="en-GB" altLang="en-US" sz="3000" dirty="0">
                <a:solidFill>
                  <a:schemeClr val="accent1"/>
                </a:solidFill>
                <a:latin typeface="Palatino Linotype" panose="02040502050505030304" pitchFamily="18" charset="0"/>
              </a:rPr>
              <a:t>Stakeholder impact</a:t>
            </a:r>
          </a:p>
        </p:txBody>
      </p:sp>
    </p:spTree>
    <p:extLst>
      <p:ext uri="{BB962C8B-B14F-4D97-AF65-F5344CB8AC3E}">
        <p14:creationId xmlns:p14="http://schemas.microsoft.com/office/powerpoint/2010/main" val="2022266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/>
          <a:lstStyle/>
          <a:p>
            <a:pPr lvl="0" algn="l" defTabSz="414589"/>
            <a:r>
              <a:rPr lang="en-US" sz="3200" dirty="0">
                <a:solidFill>
                  <a:srgbClr val="512654"/>
                </a:solidFill>
                <a:latin typeface="Palatino Linotype" panose="02040502050505030304" pitchFamily="18" charset="0"/>
              </a:rPr>
              <a:t>User impact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0"/>
          <a:lstStyle/>
          <a:p>
            <a:pPr algn="l">
              <a:spcBef>
                <a:spcPts val="450"/>
              </a:spcBef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algn="l"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Empower</a:t>
            </a:r>
          </a:p>
          <a:p>
            <a:pPr algn="l">
              <a:spcBef>
                <a:spcPts val="450"/>
              </a:spcBef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algn="l"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Role model</a:t>
            </a:r>
          </a:p>
          <a:p>
            <a:pPr algn="l">
              <a:spcBef>
                <a:spcPts val="450"/>
              </a:spcBef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algn="l"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Community</a:t>
            </a:r>
            <a:endParaRPr lang="en-US" sz="1600" b="1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 b="1" dirty="0">
              <a:solidFill>
                <a:schemeClr val="accent1">
                  <a:lumMod val="40000"/>
                  <a:lumOff val="60000"/>
                </a:schemeClr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 b="1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 b="1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Placeholder 5" descr="A close up of a horse&#10;&#10;Description automatically generated">
            <a:extLst>
              <a:ext uri="{FF2B5EF4-FFF2-40B4-BE49-F238E27FC236}">
                <a16:creationId xmlns:a16="http://schemas.microsoft.com/office/drawing/2014/main" id="{9E6FD4DF-D805-4830-8BB8-C614B168081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33776" r="337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5536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/>
          <a:lstStyle/>
          <a:p>
            <a:pPr lvl="0" algn="l" defTabSz="414589"/>
            <a:r>
              <a:rPr lang="en-US" sz="3200" dirty="0">
                <a:solidFill>
                  <a:srgbClr val="512654"/>
                </a:solidFill>
                <a:latin typeface="Palatino Linotype" panose="02040502050505030304" pitchFamily="18" charset="0"/>
              </a:rPr>
              <a:t>Retrospective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0"/>
          <a:lstStyle/>
          <a:p>
            <a:pPr algn="l">
              <a:spcBef>
                <a:spcPts val="450"/>
              </a:spcBef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algn="l"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Work on your own terms</a:t>
            </a:r>
          </a:p>
          <a:p>
            <a:pPr algn="l">
              <a:spcBef>
                <a:spcPts val="450"/>
              </a:spcBef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algn="l"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Optimize for learning</a:t>
            </a:r>
          </a:p>
          <a:p>
            <a:pPr algn="l">
              <a:spcBef>
                <a:spcPts val="450"/>
              </a:spcBef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algn="l"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Be the impostor</a:t>
            </a:r>
          </a:p>
          <a:p>
            <a:pPr algn="l">
              <a:spcBef>
                <a:spcPts val="450"/>
              </a:spcBef>
            </a:pPr>
            <a:endParaRPr lang="en-US" sz="1600" b="1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 b="1" dirty="0">
              <a:solidFill>
                <a:schemeClr val="accent1">
                  <a:lumMod val="40000"/>
                  <a:lumOff val="60000"/>
                </a:schemeClr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 b="1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 b="1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pic>
        <p:nvPicPr>
          <p:cNvPr id="13" name="Picture Placeholder 12" descr="A person sitting at a desk&#10;&#10;Description automatically generated">
            <a:extLst>
              <a:ext uri="{FF2B5EF4-FFF2-40B4-BE49-F238E27FC236}">
                <a16:creationId xmlns:a16="http://schemas.microsoft.com/office/drawing/2014/main" id="{FED547EC-090F-9044-AD97-F55B93FF495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0252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F12B1EA-E810-1146-AE25-03C497ED7A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4AD0A5-5815-D844-AD37-A6F496A24043}"/>
              </a:ext>
            </a:extLst>
          </p:cNvPr>
          <p:cNvSpPr txBox="1"/>
          <p:nvPr/>
        </p:nvSpPr>
        <p:spPr>
          <a:xfrm>
            <a:off x="-813164" y="3091556"/>
            <a:ext cx="9313532" cy="68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3000"/>
              </a:lnSpc>
            </a:pPr>
            <a:r>
              <a:rPr lang="en-GB" altLang="en-US" sz="3000">
                <a:solidFill>
                  <a:schemeClr val="bg1"/>
                </a:solidFill>
                <a:latin typeface="Palatino Linotype" panose="02040502050505030304" pitchFamily="18" charset="0"/>
              </a:rPr>
              <a:t>Questions?</a:t>
            </a:r>
            <a:endParaRPr lang="en-GB" altLang="en-US" sz="3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716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A93FED9-7291-4C4D-83C0-C4F9F61C57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57" b="7857"/>
          <a:stretch>
            <a:fillRect/>
          </a:stretch>
        </p:blipFill>
        <p:spPr>
          <a:xfrm>
            <a:off x="0" y="0"/>
            <a:ext cx="13444538" cy="75628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DF2CD-8BC4-4F69-B1F6-A421E7B59C7A}"/>
              </a:ext>
            </a:extLst>
          </p:cNvPr>
          <p:cNvSpPr txBox="1"/>
          <p:nvPr/>
        </p:nvSpPr>
        <p:spPr>
          <a:xfrm>
            <a:off x="-1" y="2379945"/>
            <a:ext cx="13444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chemeClr val="bg1"/>
                </a:solidFill>
              </a:rPr>
              <a:t>2020 everywoman in Tech Forum</a:t>
            </a:r>
          </a:p>
          <a:p>
            <a:pPr algn="ctr"/>
            <a:r>
              <a:rPr lang="en-GB" sz="3000" i="1" dirty="0">
                <a:solidFill>
                  <a:schemeClr val="bg1"/>
                </a:solidFill>
              </a:rPr>
              <a:t>the future of tech leadership</a:t>
            </a:r>
          </a:p>
          <a:p>
            <a:pPr algn="ctr"/>
            <a:endParaRPr lang="en-GB" sz="3000" dirty="0">
              <a:solidFill>
                <a:schemeClr val="bg1"/>
              </a:solidFill>
            </a:endParaRPr>
          </a:p>
          <a:p>
            <a:pPr algn="ctr"/>
            <a:r>
              <a:rPr lang="en-GB" sz="3000" dirty="0">
                <a:solidFill>
                  <a:schemeClr val="bg1"/>
                </a:solidFill>
              </a:rPr>
              <a:t>everywoman.com/</a:t>
            </a:r>
            <a:r>
              <a:rPr lang="en-GB" sz="3000" dirty="0" err="1">
                <a:solidFill>
                  <a:schemeClr val="bg1"/>
                </a:solidFill>
              </a:rPr>
              <a:t>facebook</a:t>
            </a:r>
            <a:endParaRPr lang="en-GB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13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BD0800-E805-E443-B60D-3B562ACA0C0D}"/>
              </a:ext>
            </a:extLst>
          </p:cNvPr>
          <p:cNvSpPr txBox="1">
            <a:spLocks/>
          </p:cNvSpPr>
          <p:nvPr/>
        </p:nvSpPr>
        <p:spPr>
          <a:xfrm>
            <a:off x="2687599" y="3621379"/>
            <a:ext cx="8069340" cy="923330"/>
          </a:xfrm>
          <a:prstGeom prst="rect">
            <a:avLst/>
          </a:prstGeom>
        </p:spPr>
        <p:txBody>
          <a:bodyPr lIns="0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414589"/>
            <a:r>
              <a:rPr lang="en-US" sz="3600" kern="0" dirty="0">
                <a:solidFill>
                  <a:schemeClr val="accent1"/>
                </a:solidFill>
                <a:latin typeface="Palatino Linotype" panose="0204050205050503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02641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7A9F82-33A7-E04B-899D-A6C6B370859F}"/>
              </a:ext>
            </a:extLst>
          </p:cNvPr>
          <p:cNvSpPr/>
          <p:nvPr/>
        </p:nvSpPr>
        <p:spPr>
          <a:xfrm>
            <a:off x="5148493" y="2376666"/>
            <a:ext cx="5207829" cy="28095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75AED-0DEF-2646-96E5-8FD9DAA37F9A}"/>
              </a:ext>
            </a:extLst>
          </p:cNvPr>
          <p:cNvSpPr txBox="1"/>
          <p:nvPr/>
        </p:nvSpPr>
        <p:spPr>
          <a:xfrm>
            <a:off x="5717453" y="2873484"/>
            <a:ext cx="46388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Director of Training</a:t>
            </a:r>
          </a:p>
          <a:p>
            <a:endParaRPr lang="en-GB" sz="2400" dirty="0">
              <a:solidFill>
                <a:schemeClr val="accent2"/>
              </a:solidFill>
            </a:endParaRPr>
          </a:p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Palatino" pitchFamily="2" charset="77"/>
                <a:ea typeface="Palatino" pitchFamily="2" charset="77"/>
                <a:cs typeface="Avenir Next" charset="0"/>
              </a:rPr>
              <a:t>Kate Farrow</a:t>
            </a: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cs typeface="Avenir Next" charset="0"/>
            </a:endParaRPr>
          </a:p>
          <a:p>
            <a:r>
              <a:rPr lang="en-US" sz="1600" dirty="0" err="1">
                <a:latin typeface="Trebuchet MS" panose="020B0703020202090204" pitchFamily="34" charset="0"/>
                <a:cs typeface="Avenir Next Demi Bold" charset="0"/>
              </a:rPr>
              <a:t>kate@everywoman.com</a:t>
            </a:r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cs typeface="Avenir Next" charset="0"/>
            </a:endParaRPr>
          </a:p>
        </p:txBody>
      </p:sp>
      <p:pic>
        <p:nvPicPr>
          <p:cNvPr id="13" name="Picture Placeholder 18">
            <a:extLst>
              <a:ext uri="{FF2B5EF4-FFF2-40B4-BE49-F238E27FC236}">
                <a16:creationId xmlns:a16="http://schemas.microsoft.com/office/drawing/2014/main" id="{1DAE59CC-10EB-4D41-B8AF-6CCF939BB5F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9488" y="2376666"/>
            <a:ext cx="2749003" cy="2809518"/>
          </a:xfrm>
        </p:spPr>
      </p:pic>
    </p:spTree>
    <p:extLst>
      <p:ext uri="{BB962C8B-B14F-4D97-AF65-F5344CB8AC3E}">
        <p14:creationId xmlns:p14="http://schemas.microsoft.com/office/powerpoint/2010/main" val="1382927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B83923-0B9A-0841-965D-041D24F157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1979" y="531867"/>
            <a:ext cx="6069736" cy="92333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Dialing in</a:t>
            </a:r>
          </a:p>
          <a:p>
            <a:r>
              <a:rPr lang="en-US" sz="2000" dirty="0"/>
              <a:t>You will not need a microphone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75196-B032-434C-9B3E-CD59D752C2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71979" y="1557505"/>
            <a:ext cx="6069663" cy="2692093"/>
          </a:xfrm>
        </p:spPr>
        <p:txBody>
          <a:bodyPr/>
          <a:lstStyle/>
          <a:p>
            <a:pPr algn="l">
              <a:lnSpc>
                <a:spcPct val="150000"/>
              </a:lnSpc>
              <a:defRPr/>
            </a:pPr>
            <a:r>
              <a:rPr lang="en-GB" sz="1600" b="1" dirty="0">
                <a:solidFill>
                  <a:schemeClr val="accent1"/>
                </a:solidFill>
                <a:latin typeface="Trebuchet MS" pitchFamily="34" charset="0"/>
              </a:rPr>
              <a:t>To use headphones:</a:t>
            </a:r>
          </a:p>
          <a:p>
            <a:pPr algn="l">
              <a:lnSpc>
                <a:spcPct val="150000"/>
              </a:lnSpc>
              <a:defRPr/>
            </a:pPr>
            <a:r>
              <a:rPr lang="en-GB" sz="1600" dirty="0">
                <a:latin typeface="Trebuchet MS" pitchFamily="34" charset="0"/>
              </a:rPr>
              <a:t>click ‘Call Using Computer’</a:t>
            </a:r>
            <a:br>
              <a:rPr lang="en-GB" sz="1600" dirty="0">
                <a:latin typeface="Trebuchet MS" pitchFamily="34" charset="0"/>
              </a:rPr>
            </a:br>
            <a:endParaRPr lang="en-GB" sz="1600" dirty="0">
              <a:latin typeface="Trebuchet MS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GB" sz="1600" b="1" dirty="0">
                <a:solidFill>
                  <a:schemeClr val="accent1"/>
                </a:solidFill>
                <a:latin typeface="Trebuchet MS" pitchFamily="34" charset="0"/>
              </a:rPr>
              <a:t>To dial in and listen via phone: </a:t>
            </a:r>
          </a:p>
          <a:p>
            <a:pPr algn="l">
              <a:lnSpc>
                <a:spcPct val="150000"/>
              </a:lnSpc>
              <a:defRPr/>
            </a:pPr>
            <a:r>
              <a:rPr lang="en-GB" sz="1600" dirty="0">
                <a:latin typeface="Trebuchet MS" pitchFamily="34" charset="0"/>
              </a:rPr>
              <a:t>CLICK ‘Phone Call’ </a:t>
            </a:r>
            <a:br>
              <a:rPr lang="en-GB" sz="1600" dirty="0">
                <a:latin typeface="Trebuchet MS" pitchFamily="34" charset="0"/>
              </a:rPr>
            </a:br>
            <a:endParaRPr lang="en-GB" sz="1600" dirty="0">
              <a:latin typeface="Trebuchet MS" pitchFamily="34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en-GB" sz="1600" dirty="0">
                <a:latin typeface="Trebuchet MS" pitchFamily="34" charset="0"/>
              </a:rPr>
              <a:t>and follow the instructions on screen</a:t>
            </a:r>
          </a:p>
          <a:p>
            <a:pPr algn="l">
              <a:lnSpc>
                <a:spcPct val="150000"/>
              </a:lnSpc>
              <a:defRPr/>
            </a:pPr>
            <a:endParaRPr lang="en-GB" sz="1600" dirty="0">
              <a:latin typeface="Trebuchet MS" pitchFamily="34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8AD465-AFD6-DA43-A542-B1D91C254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79" y="4329985"/>
            <a:ext cx="4914900" cy="2771775"/>
          </a:xfrm>
          <a:prstGeom prst="rect">
            <a:avLst/>
          </a:prstGeom>
        </p:spPr>
      </p:pic>
      <p:pic>
        <p:nvPicPr>
          <p:cNvPr id="8" name="image5.png">
            <a:extLst>
              <a:ext uri="{FF2B5EF4-FFF2-40B4-BE49-F238E27FC236}">
                <a16:creationId xmlns:a16="http://schemas.microsoft.com/office/drawing/2014/main" id="{5DD890D4-831F-1C4A-9B53-7540D82954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62806" y="4329985"/>
            <a:ext cx="3507703" cy="2724699"/>
          </a:xfrm>
          <a:prstGeom prst="rect">
            <a:avLst/>
          </a:prstGeom>
          <a:ln w="38100">
            <a:noFill/>
          </a:ln>
        </p:spPr>
      </p:pic>
      <p:pic>
        <p:nvPicPr>
          <p:cNvPr id="12" name="Picture Placeholder 11" descr="A person taking a selfie&#10;&#10;Description automatically generated">
            <a:extLst>
              <a:ext uri="{FF2B5EF4-FFF2-40B4-BE49-F238E27FC236}">
                <a16:creationId xmlns:a16="http://schemas.microsoft.com/office/drawing/2014/main" id="{090F978A-F985-1346-9C6D-F3A887622F0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288"/>
            <a:ext cx="3697288" cy="7596188"/>
          </a:xfrm>
        </p:spPr>
      </p:pic>
    </p:spTree>
    <p:extLst>
      <p:ext uri="{BB962C8B-B14F-4D97-AF65-F5344CB8AC3E}">
        <p14:creationId xmlns:p14="http://schemas.microsoft.com/office/powerpoint/2010/main" val="1255659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268" y="743824"/>
            <a:ext cx="9016409" cy="543043"/>
          </a:xfrm>
        </p:spPr>
        <p:txBody>
          <a:bodyPr lIns="0"/>
          <a:lstStyle/>
          <a:p>
            <a:pPr lvl="0" algn="l" defTabSz="414589"/>
            <a:r>
              <a:rPr lang="en-US" sz="3200" dirty="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Questions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2268" y="1492236"/>
            <a:ext cx="9016409" cy="389574"/>
          </a:xfrm>
        </p:spPr>
        <p:txBody>
          <a:bodyPr lIns="0"/>
          <a:lstStyle/>
          <a:p>
            <a:pPr algn="l">
              <a:spcBef>
                <a:spcPts val="450"/>
              </a:spcBef>
            </a:pPr>
            <a:r>
              <a:rPr lang="en-US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Send a question on the webinar</a:t>
            </a:r>
          </a:p>
          <a:p>
            <a:pPr algn="l">
              <a:spcBef>
                <a:spcPts val="450"/>
              </a:spcBef>
            </a:pPr>
            <a:endParaRPr lang="en-US" sz="1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3" name="Picture Placeholder 9">
            <a:extLst>
              <a:ext uri="{FF2B5EF4-FFF2-40B4-BE49-F238E27FC236}">
                <a16:creationId xmlns:a16="http://schemas.microsoft.com/office/drawing/2014/main" id="{49063ABE-07D8-D145-B97B-D5121EA874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179"/>
          <a:stretch/>
        </p:blipFill>
        <p:spPr>
          <a:xfrm>
            <a:off x="8274706" y="-28722"/>
            <a:ext cx="5279456" cy="760240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5284858"/>
              <a:gd name="connsiteY0" fmla="*/ 0 h 7618353"/>
              <a:gd name="connsiteX1" fmla="*/ 3677493 w 5284858"/>
              <a:gd name="connsiteY1" fmla="*/ 7409 h 7618353"/>
              <a:gd name="connsiteX2" fmla="*/ 5284858 w 5284858"/>
              <a:gd name="connsiteY2" fmla="*/ 7615909 h 7618353"/>
              <a:gd name="connsiteX3" fmla="*/ 603071 w 5284858"/>
              <a:gd name="connsiteY3" fmla="*/ 7615908 h 7618353"/>
              <a:gd name="connsiteX4" fmla="*/ 1742 w 5284858"/>
              <a:gd name="connsiteY4" fmla="*/ 7014579 h 7618353"/>
              <a:gd name="connsiteX5" fmla="*/ 0 w 5284858"/>
              <a:gd name="connsiteY5" fmla="*/ 0 h 7618353"/>
              <a:gd name="connsiteX0" fmla="*/ 0 w 5284858"/>
              <a:gd name="connsiteY0" fmla="*/ 846 h 7619199"/>
              <a:gd name="connsiteX1" fmla="*/ 5260775 w 5284858"/>
              <a:gd name="connsiteY1" fmla="*/ 0 h 7619199"/>
              <a:gd name="connsiteX2" fmla="*/ 5284858 w 5284858"/>
              <a:gd name="connsiteY2" fmla="*/ 7616755 h 7619199"/>
              <a:gd name="connsiteX3" fmla="*/ 603071 w 5284858"/>
              <a:gd name="connsiteY3" fmla="*/ 7616754 h 7619199"/>
              <a:gd name="connsiteX4" fmla="*/ 1742 w 5284858"/>
              <a:gd name="connsiteY4" fmla="*/ 7015425 h 7619199"/>
              <a:gd name="connsiteX5" fmla="*/ 0 w 5284858"/>
              <a:gd name="connsiteY5" fmla="*/ 846 h 76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4858" h="7619199">
                <a:moveTo>
                  <a:pt x="0" y="846"/>
                </a:moveTo>
                <a:cubicBezTo>
                  <a:pt x="5813" y="4800"/>
                  <a:pt x="5267369" y="10413"/>
                  <a:pt x="5260775" y="0"/>
                </a:cubicBezTo>
                <a:cubicBezTo>
                  <a:pt x="5257959" y="4573"/>
                  <a:pt x="5274084" y="7620849"/>
                  <a:pt x="5284858" y="7616755"/>
                </a:cubicBezTo>
                <a:cubicBezTo>
                  <a:pt x="5274850" y="7622256"/>
                  <a:pt x="1624911" y="7616754"/>
                  <a:pt x="603071" y="7616754"/>
                </a:cubicBezTo>
                <a:cubicBezTo>
                  <a:pt x="270966" y="7616754"/>
                  <a:pt x="1742" y="7347530"/>
                  <a:pt x="1742" y="7015425"/>
                </a:cubicBezTo>
                <a:cubicBezTo>
                  <a:pt x="1742" y="4572200"/>
                  <a:pt x="5576" y="1954"/>
                  <a:pt x="0" y="846"/>
                </a:cubicBezTo>
                <a:close/>
              </a:path>
            </a:pathLst>
          </a:cu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A80F36-A2A4-044F-BB32-57EACA401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68" y="2186250"/>
            <a:ext cx="2915074" cy="48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10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7A9F82-33A7-E04B-899D-A6C6B370859F}"/>
              </a:ext>
            </a:extLst>
          </p:cNvPr>
          <p:cNvSpPr/>
          <p:nvPr/>
        </p:nvSpPr>
        <p:spPr>
          <a:xfrm>
            <a:off x="5148493" y="2376666"/>
            <a:ext cx="5207829" cy="28095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75AED-0DEF-2646-96E5-8FD9DAA37F9A}"/>
              </a:ext>
            </a:extLst>
          </p:cNvPr>
          <p:cNvSpPr txBox="1"/>
          <p:nvPr/>
        </p:nvSpPr>
        <p:spPr>
          <a:xfrm>
            <a:off x="5717453" y="2873484"/>
            <a:ext cx="46388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Palatino" pitchFamily="2" charset="77"/>
                <a:ea typeface="Palatino" pitchFamily="2" charset="77"/>
                <a:cs typeface="Avenir Next" charset="0"/>
              </a:rPr>
              <a:t>Lila </a:t>
            </a:r>
            <a:r>
              <a:rPr lang="en-US" sz="24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Palatino" pitchFamily="2" charset="77"/>
                <a:ea typeface="Palatino" pitchFamily="2" charset="77"/>
                <a:cs typeface="Avenir Next" charset="0"/>
              </a:rPr>
              <a:t>Papadoperaki</a:t>
            </a:r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latin typeface="Palatino" pitchFamily="2" charset="77"/>
              <a:ea typeface="Palatino" pitchFamily="2" charset="77"/>
              <a:cs typeface="Avenir Next" charset="0"/>
            </a:endParaRP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latin typeface="Palatino" pitchFamily="2" charset="77"/>
              <a:ea typeface="Palatino" pitchFamily="2" charset="77"/>
              <a:cs typeface="Avenir Next" charset="0"/>
            </a:endParaRPr>
          </a:p>
          <a:p>
            <a:r>
              <a:rPr lang="en-US" sz="20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  <a:cs typeface="Avenir Next" charset="0"/>
              </a:rPr>
              <a:t>Engineering Manager, Facebook</a:t>
            </a:r>
          </a:p>
        </p:txBody>
      </p:sp>
      <p:pic>
        <p:nvPicPr>
          <p:cNvPr id="13" name="Picture Placeholder 18">
            <a:extLst>
              <a:ext uri="{FF2B5EF4-FFF2-40B4-BE49-F238E27FC236}">
                <a16:creationId xmlns:a16="http://schemas.microsoft.com/office/drawing/2014/main" id="{1DAE59CC-10EB-4D41-B8AF-6CCF939BB5F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4997" y="2376666"/>
            <a:ext cx="2756747" cy="2814787"/>
          </a:xfrm>
        </p:spPr>
      </p:pic>
    </p:spTree>
    <p:extLst>
      <p:ext uri="{BB962C8B-B14F-4D97-AF65-F5344CB8AC3E}">
        <p14:creationId xmlns:p14="http://schemas.microsoft.com/office/powerpoint/2010/main" val="889095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water, outdoor, animal, bird&#10;&#10;Description automatically generated">
            <a:extLst>
              <a:ext uri="{FF2B5EF4-FFF2-40B4-BE49-F238E27FC236}">
                <a16:creationId xmlns:a16="http://schemas.microsoft.com/office/drawing/2014/main" id="{219CC641-212F-BC4E-9F4D-1CEE43C467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C08F22-E943-7645-AAA4-CBF1035D5CC2}"/>
              </a:ext>
            </a:extLst>
          </p:cNvPr>
          <p:cNvSpPr txBox="1"/>
          <p:nvPr/>
        </p:nvSpPr>
        <p:spPr>
          <a:xfrm>
            <a:off x="-1770227" y="3606798"/>
            <a:ext cx="9313532" cy="68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3000"/>
              </a:lnSpc>
            </a:pPr>
            <a:r>
              <a:rPr lang="en-GB" altLang="en-US" sz="3000" dirty="0">
                <a:solidFill>
                  <a:schemeClr val="bg1"/>
                </a:solidFill>
                <a:latin typeface="Palatino Linotype" panose="02040502050505030304" pitchFamily="18" charset="0"/>
              </a:rPr>
              <a:t>A winding path</a:t>
            </a:r>
          </a:p>
        </p:txBody>
      </p:sp>
    </p:spTree>
    <p:extLst>
      <p:ext uri="{BB962C8B-B14F-4D97-AF65-F5344CB8AC3E}">
        <p14:creationId xmlns:p14="http://schemas.microsoft.com/office/powerpoint/2010/main" val="2848563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/>
          <a:lstStyle/>
          <a:p>
            <a:pPr lvl="0" algn="l" defTabSz="414589"/>
            <a:r>
              <a:rPr lang="en-US" sz="3200" dirty="0">
                <a:solidFill>
                  <a:srgbClr val="512654"/>
                </a:solidFill>
                <a:latin typeface="Palatino Linotype" panose="02040502050505030304" pitchFamily="18" charset="0"/>
              </a:rPr>
              <a:t>Project description and requirements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0"/>
          <a:lstStyle/>
          <a:p>
            <a:pPr algn="l">
              <a:spcBef>
                <a:spcPts val="450"/>
              </a:spcBef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algn="l"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Open heart and open mind</a:t>
            </a:r>
          </a:p>
          <a:p>
            <a:pPr algn="l">
              <a:spcBef>
                <a:spcPts val="450"/>
              </a:spcBef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algn="l"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Curiosity</a:t>
            </a:r>
          </a:p>
          <a:p>
            <a:pPr algn="l">
              <a:spcBef>
                <a:spcPts val="450"/>
              </a:spcBef>
            </a:pPr>
            <a:endParaRPr lang="en-US" sz="1800" dirty="0">
              <a:solidFill>
                <a:schemeClr val="accent1"/>
              </a:solidFill>
              <a:latin typeface="Palatino" pitchFamily="2" charset="77"/>
              <a:ea typeface="Palatino" pitchFamily="2" charset="77"/>
            </a:endParaRPr>
          </a:p>
          <a:p>
            <a:pPr algn="l">
              <a:spcBef>
                <a:spcPts val="450"/>
              </a:spcBef>
            </a:pPr>
            <a:r>
              <a:rPr lang="en-US" sz="18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</a:rPr>
              <a:t>Love thyself</a:t>
            </a:r>
          </a:p>
          <a:p>
            <a:pPr algn="l">
              <a:spcBef>
                <a:spcPts val="450"/>
              </a:spcBef>
            </a:pPr>
            <a:endParaRPr lang="en-US" sz="1600" b="1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 b="1" dirty="0">
              <a:solidFill>
                <a:schemeClr val="accent1">
                  <a:lumMod val="40000"/>
                  <a:lumOff val="60000"/>
                </a:schemeClr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 b="1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endParaRPr lang="en-US" sz="1600" b="1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pic>
        <p:nvPicPr>
          <p:cNvPr id="19" name="Picture Placeholder 18" descr="A picture containing table, sitting, wooden, bag&#10;&#10;Description automatically generated">
            <a:extLst>
              <a:ext uri="{FF2B5EF4-FFF2-40B4-BE49-F238E27FC236}">
                <a16:creationId xmlns:a16="http://schemas.microsoft.com/office/drawing/2014/main" id="{9FAE4382-9914-4548-975E-D5B061B7704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6"/>
          <a:stretch/>
        </p:blipFill>
        <p:spPr>
          <a:xfrm>
            <a:off x="0" y="0"/>
            <a:ext cx="3696950" cy="7596000"/>
          </a:xfrm>
        </p:spPr>
      </p:pic>
    </p:spTree>
    <p:extLst>
      <p:ext uri="{BB962C8B-B14F-4D97-AF65-F5344CB8AC3E}">
        <p14:creationId xmlns:p14="http://schemas.microsoft.com/office/powerpoint/2010/main" val="1135564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EF67D2F-9F22-0040-9496-12E325399C09}"/>
              </a:ext>
            </a:extLst>
          </p:cNvPr>
          <p:cNvSpPr txBox="1"/>
          <p:nvPr/>
        </p:nvSpPr>
        <p:spPr>
          <a:xfrm>
            <a:off x="5549760" y="1322966"/>
            <a:ext cx="23450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Trebuchet MS" panose="020B0603020202020204" pitchFamily="34" charset="0"/>
              </a:rPr>
              <a:t>Teaching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F86CB-8D0D-F44D-94C4-7541B2F18095}"/>
              </a:ext>
            </a:extLst>
          </p:cNvPr>
          <p:cNvSpPr txBox="1"/>
          <p:nvPr/>
        </p:nvSpPr>
        <p:spPr>
          <a:xfrm>
            <a:off x="3307073" y="2811805"/>
            <a:ext cx="23450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Trebuchet MS" panose="020B0603020202020204" pitchFamily="34" charset="0"/>
              </a:rPr>
              <a:t>Coding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792DA-59D0-1D4D-A473-7203BAC123BB}"/>
              </a:ext>
            </a:extLst>
          </p:cNvPr>
          <p:cNvSpPr txBox="1"/>
          <p:nvPr/>
        </p:nvSpPr>
        <p:spPr>
          <a:xfrm>
            <a:off x="7462012" y="4056153"/>
            <a:ext cx="23450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Trebuchet MS" panose="020B0603020202020204" pitchFamily="34" charset="0"/>
              </a:rPr>
              <a:t>Focus on users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B7725C-4FF8-4C4E-B9C4-A79FA8897503}"/>
              </a:ext>
            </a:extLst>
          </p:cNvPr>
          <p:cNvSpPr txBox="1"/>
          <p:nvPr/>
        </p:nvSpPr>
        <p:spPr>
          <a:xfrm>
            <a:off x="5546967" y="6543569"/>
            <a:ext cx="234781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Trebuchet MS" panose="020B0603020202020204" pitchFamily="34" charset="0"/>
              </a:rPr>
              <a:t>Focus on team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657081B-B981-C440-A4D2-94F8867CBD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268" y="779923"/>
            <a:ext cx="11881818" cy="543043"/>
          </a:xfrm>
        </p:spPr>
        <p:txBody>
          <a:bodyPr lIns="0"/>
          <a:lstStyle/>
          <a:p>
            <a:pPr lvl="0" algn="l" defTabSz="414589"/>
            <a:r>
              <a:rPr lang="en-US" sz="3200" dirty="0">
                <a:solidFill>
                  <a:srgbClr val="512654"/>
                </a:solidFill>
                <a:latin typeface="Palatino Linotype" panose="02040502050505030304" pitchFamily="18" charset="0"/>
              </a:rPr>
              <a:t>Initial iterations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32558A-95FC-154C-94C3-2F24AC2D7D98}"/>
              </a:ext>
            </a:extLst>
          </p:cNvPr>
          <p:cNvCxnSpPr/>
          <p:nvPr/>
        </p:nvCxnSpPr>
        <p:spPr>
          <a:xfrm flipH="1">
            <a:off x="4690753" y="1845507"/>
            <a:ext cx="1650670" cy="84405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EF64FDC-EEAB-DA45-BBF7-C9BA819AA82B}"/>
              </a:ext>
            </a:extLst>
          </p:cNvPr>
          <p:cNvCxnSpPr>
            <a:cxnSpLocks/>
          </p:cNvCxnSpPr>
          <p:nvPr/>
        </p:nvCxnSpPr>
        <p:spPr>
          <a:xfrm>
            <a:off x="4479581" y="3288952"/>
            <a:ext cx="2811868" cy="95186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B2CA572-46F5-5B44-B29D-9BC2BD7493BF}"/>
              </a:ext>
            </a:extLst>
          </p:cNvPr>
          <p:cNvSpPr txBox="1"/>
          <p:nvPr/>
        </p:nvSpPr>
        <p:spPr>
          <a:xfrm>
            <a:off x="3307072" y="5094942"/>
            <a:ext cx="23450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Trebuchet MS" panose="020B0603020202020204" pitchFamily="34" charset="0"/>
              </a:rPr>
              <a:t>Focus on process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BB02556-3A23-A648-A4CF-6790A9142A2A}"/>
              </a:ext>
            </a:extLst>
          </p:cNvPr>
          <p:cNvCxnSpPr/>
          <p:nvPr/>
        </p:nvCxnSpPr>
        <p:spPr>
          <a:xfrm flipH="1">
            <a:off x="5735781" y="4541205"/>
            <a:ext cx="1650670" cy="84405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1B98F2B-87CE-6746-B83A-E693E5F9DB08}"/>
              </a:ext>
            </a:extLst>
          </p:cNvPr>
          <p:cNvCxnSpPr>
            <a:cxnSpLocks/>
          </p:cNvCxnSpPr>
          <p:nvPr/>
        </p:nvCxnSpPr>
        <p:spPr>
          <a:xfrm>
            <a:off x="4144488" y="5556472"/>
            <a:ext cx="1270660" cy="117176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999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hand holding a light&#10;&#10;Description automatically generated">
            <a:extLst>
              <a:ext uri="{FF2B5EF4-FFF2-40B4-BE49-F238E27FC236}">
                <a16:creationId xmlns:a16="http://schemas.microsoft.com/office/drawing/2014/main" id="{62FBFBDD-5F72-2B46-94ED-1448C555E9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4AD0A5-5815-D844-AD37-A6F496A24043}"/>
              </a:ext>
            </a:extLst>
          </p:cNvPr>
          <p:cNvSpPr txBox="1"/>
          <p:nvPr/>
        </p:nvSpPr>
        <p:spPr>
          <a:xfrm>
            <a:off x="-1770227" y="3606798"/>
            <a:ext cx="9313532" cy="68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3000"/>
              </a:lnSpc>
            </a:pPr>
            <a:r>
              <a:rPr lang="en-GB" altLang="en-US" sz="3000" dirty="0">
                <a:solidFill>
                  <a:schemeClr val="bg1"/>
                </a:solidFill>
                <a:latin typeface="Palatino Linotype" panose="02040502050505030304" pitchFamily="18" charset="0"/>
              </a:rPr>
              <a:t>Insights</a:t>
            </a:r>
          </a:p>
        </p:txBody>
      </p:sp>
    </p:spTree>
    <p:extLst>
      <p:ext uri="{BB962C8B-B14F-4D97-AF65-F5344CB8AC3E}">
        <p14:creationId xmlns:p14="http://schemas.microsoft.com/office/powerpoint/2010/main" val="2219630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verywoman Master">
      <a:dk1>
        <a:srgbClr val="474D52"/>
      </a:dk1>
      <a:lt1>
        <a:sysClr val="window" lastClr="FFFFFF"/>
      </a:lt1>
      <a:dk2>
        <a:srgbClr val="3A1D3C"/>
      </a:dk2>
      <a:lt2>
        <a:srgbClr val="FFFFFE"/>
      </a:lt2>
      <a:accent1>
        <a:srgbClr val="7A3E7F"/>
      </a:accent1>
      <a:accent2>
        <a:srgbClr val="3A1D3C"/>
      </a:accent2>
      <a:accent3>
        <a:srgbClr val="7A3E7F"/>
      </a:accent3>
      <a:accent4>
        <a:srgbClr val="3A1D3C"/>
      </a:accent4>
      <a:accent5>
        <a:srgbClr val="7A3E7F"/>
      </a:accent5>
      <a:accent6>
        <a:srgbClr val="3A1D3C"/>
      </a:accent6>
      <a:hlink>
        <a:srgbClr val="7A3E7F"/>
      </a:hlink>
      <a:folHlink>
        <a:srgbClr val="3A1D3C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2510</TotalTime>
  <Words>147</Words>
  <Application>Microsoft Office PowerPoint</Application>
  <PresentationFormat>Custom</PresentationFormat>
  <Paragraphs>66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Palatino</vt:lpstr>
      <vt:lpstr>Palatino Linotype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 Uzzell</dc:creator>
  <cp:lastModifiedBy>ewadmin</cp:lastModifiedBy>
  <cp:revision>692</cp:revision>
  <cp:lastPrinted>2018-09-04T12:49:31Z</cp:lastPrinted>
  <dcterms:created xsi:type="dcterms:W3CDTF">2014-11-04T16:38:29Z</dcterms:created>
  <dcterms:modified xsi:type="dcterms:W3CDTF">2020-02-11T11:49:36Z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2014-11-04T00:00:00Z</vt:filetime>
  </property>
  <property fmtid="{D5CDD505-2E9C-101B-9397-08002B2CF9AE}" pid="3" name="LastSaved">
    <vt:filetime>2014-11-04T00:00:00Z</vt:filetime>
  </property>
</Properties>
</file>