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14" r:id="rId5"/>
  </p:sldMasterIdLst>
  <p:notesMasterIdLst>
    <p:notesMasterId r:id="rId27"/>
  </p:notesMasterIdLst>
  <p:handoutMasterIdLst>
    <p:handoutMasterId r:id="rId28"/>
  </p:handoutMasterIdLst>
  <p:sldIdLst>
    <p:sldId id="2800" r:id="rId6"/>
    <p:sldId id="2825" r:id="rId7"/>
    <p:sldId id="2781" r:id="rId8"/>
    <p:sldId id="330" r:id="rId9"/>
    <p:sldId id="2906" r:id="rId10"/>
    <p:sldId id="2899" r:id="rId11"/>
    <p:sldId id="2884" r:id="rId12"/>
    <p:sldId id="2891" r:id="rId13"/>
    <p:sldId id="2903" r:id="rId14"/>
    <p:sldId id="2901" r:id="rId15"/>
    <p:sldId id="2902" r:id="rId16"/>
    <p:sldId id="2890" r:id="rId17"/>
    <p:sldId id="2897" r:id="rId18"/>
    <p:sldId id="2898" r:id="rId19"/>
    <p:sldId id="2900" r:id="rId20"/>
    <p:sldId id="2886" r:id="rId21"/>
    <p:sldId id="2892" r:id="rId22"/>
    <p:sldId id="2893" r:id="rId23"/>
    <p:sldId id="2904" r:id="rId24"/>
    <p:sldId id="345" r:id="rId25"/>
    <p:sldId id="2868" r:id="rId26"/>
  </p:sldIdLst>
  <p:sldSz cx="13444538" cy="756285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9" userDrawn="1">
          <p15:clr>
            <a:srgbClr val="A4A3A4"/>
          </p15:clr>
        </p15:guide>
        <p15:guide id="3" orient="horz" pos="4446" userDrawn="1">
          <p15:clr>
            <a:srgbClr val="A4A3A4"/>
          </p15:clr>
        </p15:guide>
        <p15:guide id="4" orient="horz" pos="2814" userDrawn="1">
          <p15:clr>
            <a:srgbClr val="A4A3A4"/>
          </p15:clr>
        </p15:guide>
        <p15:guide id="6" pos="1218" userDrawn="1">
          <p15:clr>
            <a:srgbClr val="A4A3A4"/>
          </p15:clr>
        </p15:guide>
        <p15:guide id="7" pos="7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AC7"/>
    <a:srgbClr val="DAB8DD"/>
    <a:srgbClr val="B671BA"/>
    <a:srgbClr val="FFFFFF"/>
    <a:srgbClr val="7A3E7F"/>
    <a:srgbClr val="96669A"/>
    <a:srgbClr val="B978BE"/>
    <a:srgbClr val="9B4F96"/>
    <a:srgbClr val="E352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AB2B2-CB49-49A7-A9EE-4970A7C0BC5D}" v="3" dt="2021-08-13T12:58:13.7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83077" autoAdjust="0"/>
  </p:normalViewPr>
  <p:slideViewPr>
    <p:cSldViewPr snapToGrid="0">
      <p:cViewPr varScale="1">
        <p:scale>
          <a:sx n="66" d="100"/>
          <a:sy n="66" d="100"/>
        </p:scale>
        <p:origin x="726" y="57"/>
      </p:cViewPr>
      <p:guideLst>
        <p:guide orient="horz" pos="1339"/>
        <p:guide orient="horz" pos="4446"/>
        <p:guide orient="horz" pos="2814"/>
        <p:guide pos="1218"/>
        <p:guide pos="7999"/>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Wannop" userId="189c5b27-3d68-45c0-ac57-44a94daef699" providerId="ADAL" clId="{3A9AB2B2-CB49-49A7-A9EE-4970A7C0BC5D}"/>
    <pc:docChg chg="custSel modSld">
      <pc:chgData name="Sophie Wannop" userId="189c5b27-3d68-45c0-ac57-44a94daef699" providerId="ADAL" clId="{3A9AB2B2-CB49-49A7-A9EE-4970A7C0BC5D}" dt="2021-08-13T12:58:13.787" v="15"/>
      <pc:docMkLst>
        <pc:docMk/>
      </pc:docMkLst>
      <pc:sldChg chg="addSp delSp modSp mod">
        <pc:chgData name="Sophie Wannop" userId="189c5b27-3d68-45c0-ac57-44a94daef699" providerId="ADAL" clId="{3A9AB2B2-CB49-49A7-A9EE-4970A7C0BC5D}" dt="2021-08-13T12:58:13.787" v="15"/>
        <pc:sldMkLst>
          <pc:docMk/>
          <pc:sldMk cId="540623973" sldId="2825"/>
        </pc:sldMkLst>
        <pc:spChg chg="mod">
          <ac:chgData name="Sophie Wannop" userId="189c5b27-3d68-45c0-ac57-44a94daef699" providerId="ADAL" clId="{3A9AB2B2-CB49-49A7-A9EE-4970A7C0BC5D}" dt="2021-08-13T12:58:04.012" v="14" actId="1076"/>
          <ac:spMkLst>
            <pc:docMk/>
            <pc:sldMk cId="540623973" sldId="2825"/>
            <ac:spMk id="10" creationId="{167A9F82-33A7-E04B-899D-A6C6B370859F}"/>
          </ac:spMkLst>
        </pc:spChg>
        <pc:spChg chg="mod">
          <ac:chgData name="Sophie Wannop" userId="189c5b27-3d68-45c0-ac57-44a94daef699" providerId="ADAL" clId="{3A9AB2B2-CB49-49A7-A9EE-4970A7C0BC5D}" dt="2021-08-13T12:58:04.012" v="14" actId="1076"/>
          <ac:spMkLst>
            <pc:docMk/>
            <pc:sldMk cId="540623973" sldId="2825"/>
            <ac:spMk id="12" creationId="{F9375AED-0DEF-2646-96E5-8FD9DAA37F9A}"/>
          </ac:spMkLst>
        </pc:spChg>
        <pc:picChg chg="add mod modCrop">
          <ac:chgData name="Sophie Wannop" userId="189c5b27-3d68-45c0-ac57-44a94daef699" providerId="ADAL" clId="{3A9AB2B2-CB49-49A7-A9EE-4970A7C0BC5D}" dt="2021-08-13T12:58:13.787" v="15"/>
          <ac:picMkLst>
            <pc:docMk/>
            <pc:sldMk cId="540623973" sldId="2825"/>
            <ac:picMk id="3" creationId="{D95B53B5-C27C-4CC8-A111-3AFAD8CA2A91}"/>
          </ac:picMkLst>
        </pc:picChg>
        <pc:picChg chg="del">
          <ac:chgData name="Sophie Wannop" userId="189c5b27-3d68-45c0-ac57-44a94daef699" providerId="ADAL" clId="{3A9AB2B2-CB49-49A7-A9EE-4970A7C0BC5D}" dt="2021-08-13T12:57:59.049" v="13" actId="478"/>
          <ac:picMkLst>
            <pc:docMk/>
            <pc:sldMk cId="540623973" sldId="2825"/>
            <ac:picMk id="2050" creationId="{685269A3-6B31-453C-A580-CECA8D9505A2}"/>
          </ac:picMkLst>
        </pc:picChg>
      </pc:sldChg>
      <pc:sldChg chg="modSp mod">
        <pc:chgData name="Sophie Wannop" userId="189c5b27-3d68-45c0-ac57-44a94daef699" providerId="ADAL" clId="{3A9AB2B2-CB49-49A7-A9EE-4970A7C0BC5D}" dt="2021-08-13T11:25:53.198" v="3" actId="5793"/>
        <pc:sldMkLst>
          <pc:docMk/>
          <pc:sldMk cId="2765032482" sldId="2886"/>
        </pc:sldMkLst>
        <pc:spChg chg="mod">
          <ac:chgData name="Sophie Wannop" userId="189c5b27-3d68-45c0-ac57-44a94daef699" providerId="ADAL" clId="{3A9AB2B2-CB49-49A7-A9EE-4970A7C0BC5D}" dt="2021-08-13T11:25:53.198" v="3" actId="5793"/>
          <ac:spMkLst>
            <pc:docMk/>
            <pc:sldMk cId="2765032482" sldId="2886"/>
            <ac:spMk id="17" creationId="{69F44FFC-F5CD-C14F-B985-ADF53DD13E6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50530" y="1"/>
            <a:ext cx="2946058" cy="498419"/>
          </a:xfrm>
          <a:prstGeom prst="rect">
            <a:avLst/>
          </a:prstGeom>
        </p:spPr>
        <p:txBody>
          <a:bodyPr vert="horz" lIns="91440" tIns="45720" rIns="91440" bIns="45720" rtlCol="0"/>
          <a:lstStyle>
            <a:lvl1pPr algn="r">
              <a:defRPr sz="1200"/>
            </a:lvl1pPr>
          </a:lstStyle>
          <a:p>
            <a:fld id="{66420D66-B6E6-45A5-B9B7-AB02254A7B48}" type="datetimeFigureOut">
              <a:rPr lang="en-GB" smtClean="0"/>
              <a:t>13/08/2021</a:t>
            </a:fld>
            <a:endParaRPr lang="en-GB"/>
          </a:p>
        </p:txBody>
      </p:sp>
      <p:sp>
        <p:nvSpPr>
          <p:cNvPr id="4" name="Footer Placeholder 3"/>
          <p:cNvSpPr>
            <a:spLocks noGrp="1"/>
          </p:cNvSpPr>
          <p:nvPr>
            <p:ph type="ftr" sz="quarter" idx="2"/>
          </p:nvPr>
        </p:nvSpPr>
        <p:spPr>
          <a:xfrm>
            <a:off x="0" y="9428220"/>
            <a:ext cx="2946058" cy="49841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530" y="9428220"/>
            <a:ext cx="2946058" cy="498418"/>
          </a:xfrm>
          <a:prstGeom prst="rect">
            <a:avLst/>
          </a:prstGeom>
        </p:spPr>
        <p:txBody>
          <a:bodyPr vert="horz" lIns="91440" tIns="45720" rIns="91440" bIns="45720" rtlCol="0" anchor="b"/>
          <a:lstStyle>
            <a:lvl1pPr algn="r">
              <a:defRPr sz="1200"/>
            </a:lvl1pPr>
          </a:lstStyle>
          <a:p>
            <a:fld id="{B5E866BD-B001-4D41-BA7F-66D0D0720123}" type="slidenum">
              <a:rPr lang="en-GB" smtClean="0"/>
              <a:t>‹#›</a:t>
            </a:fld>
            <a:endParaRPr lang="en-GB"/>
          </a:p>
        </p:txBody>
      </p:sp>
    </p:spTree>
    <p:extLst>
      <p:ext uri="{BB962C8B-B14F-4D97-AF65-F5344CB8AC3E}">
        <p14:creationId xmlns:p14="http://schemas.microsoft.com/office/powerpoint/2010/main" val="700492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727" cy="495915"/>
          </a:xfrm>
          <a:prstGeom prst="rect">
            <a:avLst/>
          </a:prstGeom>
        </p:spPr>
        <p:txBody>
          <a:bodyPr vert="horz" lIns="83759" tIns="41880" rIns="83759" bIns="41880" rtlCol="0"/>
          <a:lstStyle>
            <a:lvl1pPr algn="l">
              <a:defRPr sz="1100"/>
            </a:lvl1pPr>
          </a:lstStyle>
          <a:p>
            <a:endParaRPr lang="en-US"/>
          </a:p>
        </p:txBody>
      </p:sp>
      <p:sp>
        <p:nvSpPr>
          <p:cNvPr id="3" name="Date Placeholder 2"/>
          <p:cNvSpPr>
            <a:spLocks noGrp="1"/>
          </p:cNvSpPr>
          <p:nvPr>
            <p:ph type="dt" idx="1"/>
          </p:nvPr>
        </p:nvSpPr>
        <p:spPr>
          <a:xfrm>
            <a:off x="3850940" y="1"/>
            <a:ext cx="2944717" cy="495915"/>
          </a:xfrm>
          <a:prstGeom prst="rect">
            <a:avLst/>
          </a:prstGeom>
        </p:spPr>
        <p:txBody>
          <a:bodyPr vert="horz" lIns="83759" tIns="41880" rIns="83759" bIns="41880" rtlCol="0"/>
          <a:lstStyle>
            <a:lvl1pPr algn="r">
              <a:defRPr sz="1100"/>
            </a:lvl1pPr>
          </a:lstStyle>
          <a:p>
            <a:fld id="{667A17DA-1D83-2442-AC94-B79ADD33376A}" type="datetimeFigureOut">
              <a:rPr lang="en-US" smtClean="0"/>
              <a:t>8/13/2021</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3759" tIns="41880" rIns="83759" bIns="41880" rtlCol="0" anchor="ctr"/>
          <a:lstStyle/>
          <a:p>
            <a:endParaRPr lang="en-US"/>
          </a:p>
        </p:txBody>
      </p:sp>
      <p:sp>
        <p:nvSpPr>
          <p:cNvPr id="5" name="Notes Placeholder 4"/>
          <p:cNvSpPr>
            <a:spLocks noGrp="1"/>
          </p:cNvSpPr>
          <p:nvPr>
            <p:ph type="body" sz="quarter" idx="3"/>
          </p:nvPr>
        </p:nvSpPr>
        <p:spPr>
          <a:xfrm>
            <a:off x="680172" y="4715363"/>
            <a:ext cx="5437332" cy="4467404"/>
          </a:xfrm>
          <a:prstGeom prst="rect">
            <a:avLst/>
          </a:prstGeom>
        </p:spPr>
        <p:txBody>
          <a:bodyPr vert="horz" lIns="83759" tIns="41880" rIns="83759" bIns="4188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641"/>
            <a:ext cx="2945727" cy="495915"/>
          </a:xfrm>
          <a:prstGeom prst="rect">
            <a:avLst/>
          </a:prstGeom>
        </p:spPr>
        <p:txBody>
          <a:bodyPr vert="horz" lIns="83759" tIns="41880" rIns="83759" bIns="41880" rtlCol="0" anchor="b"/>
          <a:lstStyle>
            <a:lvl1pPr algn="l">
              <a:defRPr sz="1100"/>
            </a:lvl1pPr>
          </a:lstStyle>
          <a:p>
            <a:endParaRPr lang="en-US"/>
          </a:p>
        </p:txBody>
      </p:sp>
      <p:sp>
        <p:nvSpPr>
          <p:cNvPr id="7" name="Slide Number Placeholder 6"/>
          <p:cNvSpPr>
            <a:spLocks noGrp="1"/>
          </p:cNvSpPr>
          <p:nvPr>
            <p:ph type="sldNum" sz="quarter" idx="5"/>
          </p:nvPr>
        </p:nvSpPr>
        <p:spPr>
          <a:xfrm>
            <a:off x="3850940" y="9428641"/>
            <a:ext cx="2944717" cy="495915"/>
          </a:xfrm>
          <a:prstGeom prst="rect">
            <a:avLst/>
          </a:prstGeom>
        </p:spPr>
        <p:txBody>
          <a:bodyPr vert="horz" lIns="83759" tIns="41880" rIns="83759" bIns="41880" rtlCol="0" anchor="b"/>
          <a:lstStyle>
            <a:lvl1pPr algn="r">
              <a:defRPr sz="1100"/>
            </a:lvl1pPr>
          </a:lstStyle>
          <a:p>
            <a:fld id="{8D5C49B4-0496-1946-B93A-F1476E990D33}" type="slidenum">
              <a:rPr lang="en-US" smtClean="0"/>
              <a:t>‹#›</a:t>
            </a:fld>
            <a:endParaRPr lang="en-US"/>
          </a:p>
        </p:txBody>
      </p:sp>
    </p:spTree>
    <p:extLst>
      <p:ext uri="{BB962C8B-B14F-4D97-AF65-F5344CB8AC3E}">
        <p14:creationId xmlns:p14="http://schemas.microsoft.com/office/powerpoint/2010/main" val="726536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When we are trying to make change happen in an organisation it can be useful to pay attention to how ‘weird’ we are coming across to our colleagues.  In the 1970s, </a:t>
            </a:r>
            <a:r>
              <a:rPr lang="en-GB" sz="1200" b="0" i="0" u="none" strike="noStrike" kern="1200" dirty="0" err="1">
                <a:solidFill>
                  <a:schemeClr val="tx1"/>
                </a:solidFill>
                <a:effectLst/>
                <a:latin typeface="+mn-lt"/>
                <a:ea typeface="+mn-ea"/>
                <a:cs typeface="+mn-cs"/>
              </a:rPr>
              <a:t>Jonno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Hannafin</a:t>
            </a:r>
            <a:r>
              <a:rPr lang="en-GB" sz="1200" b="0" i="0" u="none" strike="noStrike" kern="1200" dirty="0">
                <a:solidFill>
                  <a:schemeClr val="tx1"/>
                </a:solidFill>
                <a:effectLst/>
                <a:latin typeface="+mn-lt"/>
                <a:ea typeface="+mn-ea"/>
                <a:cs typeface="+mn-cs"/>
              </a:rPr>
              <a:t> came up with the concept of The Perceived Weirdness Index. The essence of the idea is that if we are too different (too weird) to the culture we are trying to change then it’s likely we will be rejected, but we have to be weird enough to challenge the status quo. If you are trying to lead change in your organisation or community, there is a line to tread between being so radical that you get spat out, and blending into the norm so much that you don’t make anything happen. How do successful change-makers walk that line?</a:t>
            </a:r>
          </a:p>
          <a:p>
            <a:endParaRPr lang="en-GB" dirty="0"/>
          </a:p>
        </p:txBody>
      </p:sp>
      <p:sp>
        <p:nvSpPr>
          <p:cNvPr id="4" name="Slide Number Placeholder 3"/>
          <p:cNvSpPr>
            <a:spLocks noGrp="1"/>
          </p:cNvSpPr>
          <p:nvPr>
            <p:ph type="sldNum" sz="quarter" idx="5"/>
          </p:nvPr>
        </p:nvSpPr>
        <p:spPr/>
        <p:txBody>
          <a:bodyPr/>
          <a:lstStyle/>
          <a:p>
            <a:fld id="{8D5C49B4-0496-1946-B93A-F1476E990D33}" type="slidenum">
              <a:rPr lang="en-US" smtClean="0"/>
              <a:t>1</a:t>
            </a:fld>
            <a:endParaRPr lang="en-US"/>
          </a:p>
        </p:txBody>
      </p:sp>
    </p:spTree>
    <p:extLst>
      <p:ext uri="{BB962C8B-B14F-4D97-AF65-F5344CB8AC3E}">
        <p14:creationId xmlns:p14="http://schemas.microsoft.com/office/powerpoint/2010/main" val="85936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15</a:t>
            </a:fld>
            <a:endParaRPr lang="en-US"/>
          </a:p>
        </p:txBody>
      </p:sp>
    </p:spTree>
    <p:extLst>
      <p:ext uri="{BB962C8B-B14F-4D97-AF65-F5344CB8AC3E}">
        <p14:creationId xmlns:p14="http://schemas.microsoft.com/office/powerpoint/2010/main" val="216314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poll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C49B4-0496-1946-B93A-F1476E990D3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278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C49B4-0496-1946-B93A-F1476E990D3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63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C49B4-0496-1946-B93A-F1476E990D3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49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2</a:t>
            </a:fld>
            <a:endParaRPr lang="en-US"/>
          </a:p>
        </p:txBody>
      </p:sp>
    </p:spTree>
    <p:extLst>
      <p:ext uri="{BB962C8B-B14F-4D97-AF65-F5344CB8AC3E}">
        <p14:creationId xmlns:p14="http://schemas.microsoft.com/office/powerpoint/2010/main" val="24180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3</a:t>
            </a:fld>
            <a:endParaRPr lang="en-US"/>
          </a:p>
        </p:txBody>
      </p:sp>
    </p:spTree>
    <p:extLst>
      <p:ext uri="{BB962C8B-B14F-4D97-AF65-F5344CB8AC3E}">
        <p14:creationId xmlns:p14="http://schemas.microsoft.com/office/powerpoint/2010/main" val="387360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5C49B4-0496-1946-B93A-F1476E990D3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90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C49B4-0496-1946-B93A-F1476E990D33}" type="slidenum">
              <a:rPr lang="en-US" smtClean="0"/>
              <a:t>6</a:t>
            </a:fld>
            <a:endParaRPr lang="en-US"/>
          </a:p>
        </p:txBody>
      </p:sp>
    </p:spTree>
    <p:extLst>
      <p:ext uri="{BB962C8B-B14F-4D97-AF65-F5344CB8AC3E}">
        <p14:creationId xmlns:p14="http://schemas.microsoft.com/office/powerpoint/2010/main" val="167260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5C49B4-0496-1946-B93A-F1476E990D33}" type="slidenum">
              <a:rPr lang="en-US" smtClean="0"/>
              <a:t>7</a:t>
            </a:fld>
            <a:endParaRPr lang="en-US"/>
          </a:p>
        </p:txBody>
      </p:sp>
    </p:spTree>
    <p:extLst>
      <p:ext uri="{BB962C8B-B14F-4D97-AF65-F5344CB8AC3E}">
        <p14:creationId xmlns:p14="http://schemas.microsoft.com/office/powerpoint/2010/main" val="388061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5C49B4-0496-1946-B93A-F1476E990D33}" type="slidenum">
              <a:rPr lang="en-US" smtClean="0"/>
              <a:t>8</a:t>
            </a:fld>
            <a:endParaRPr lang="en-US"/>
          </a:p>
        </p:txBody>
      </p:sp>
    </p:spTree>
    <p:extLst>
      <p:ext uri="{BB962C8B-B14F-4D97-AF65-F5344CB8AC3E}">
        <p14:creationId xmlns:p14="http://schemas.microsoft.com/office/powerpoint/2010/main" val="357676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note about WEIRD</a:t>
            </a:r>
          </a:p>
        </p:txBody>
      </p:sp>
      <p:sp>
        <p:nvSpPr>
          <p:cNvPr id="4" name="Slide Number Placeholder 3"/>
          <p:cNvSpPr>
            <a:spLocks noGrp="1"/>
          </p:cNvSpPr>
          <p:nvPr>
            <p:ph type="sldNum" sz="quarter" idx="5"/>
          </p:nvPr>
        </p:nvSpPr>
        <p:spPr/>
        <p:txBody>
          <a:bodyPr/>
          <a:lstStyle/>
          <a:p>
            <a:fld id="{8D5C49B4-0496-1946-B93A-F1476E990D33}" type="slidenum">
              <a:rPr lang="en-US" smtClean="0"/>
              <a:t>13</a:t>
            </a:fld>
            <a:endParaRPr lang="en-US"/>
          </a:p>
        </p:txBody>
      </p:sp>
    </p:spTree>
    <p:extLst>
      <p:ext uri="{BB962C8B-B14F-4D97-AF65-F5344CB8AC3E}">
        <p14:creationId xmlns:p14="http://schemas.microsoft.com/office/powerpoint/2010/main" val="114342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C49B4-0496-1946-B93A-F1476E990D33}" type="slidenum">
              <a:rPr lang="en-US" smtClean="0"/>
              <a:t>14</a:t>
            </a:fld>
            <a:endParaRPr lang="en-US"/>
          </a:p>
        </p:txBody>
      </p:sp>
    </p:spTree>
    <p:extLst>
      <p:ext uri="{BB962C8B-B14F-4D97-AF65-F5344CB8AC3E}">
        <p14:creationId xmlns:p14="http://schemas.microsoft.com/office/powerpoint/2010/main" val="2743805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3.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3.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3.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3.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3.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3.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2 lines + image">
    <p:bg>
      <p:bgPr>
        <a:solidFill>
          <a:schemeClr val="accent1">
            <a:alpha val="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69CD2F-1BBD-B44F-8D01-4E8C584E8ED1}"/>
              </a:ext>
            </a:extLst>
          </p:cNvPr>
          <p:cNvSpPr>
            <a:spLocks noGrp="1"/>
          </p:cNvSpPr>
          <p:nvPr>
            <p:ph type="pic" sz="quarter" idx="10"/>
          </p:nvPr>
        </p:nvSpPr>
        <p:spPr>
          <a:xfrm>
            <a:off x="0" y="0"/>
            <a:ext cx="13444538" cy="7562850"/>
          </a:xfrm>
          <a:prstGeom prst="rect">
            <a:avLst/>
          </a:prstGeom>
        </p:spPr>
        <p:txBody>
          <a:bodyPr/>
          <a:lstStyle/>
          <a:p>
            <a:endParaRPr lang="en-US"/>
          </a:p>
        </p:txBody>
      </p:sp>
      <p:sp>
        <p:nvSpPr>
          <p:cNvPr id="7" name="Round Single Corner Rectangle 6">
            <a:extLst>
              <a:ext uri="{FF2B5EF4-FFF2-40B4-BE49-F238E27FC236}">
                <a16:creationId xmlns:a16="http://schemas.microsoft.com/office/drawing/2014/main" id="{9A681C07-EA33-1D45-8CD2-39438A3726E3}"/>
              </a:ext>
            </a:extLst>
          </p:cNvPr>
          <p:cNvSpPr/>
          <p:nvPr userDrawn="1"/>
        </p:nvSpPr>
        <p:spPr>
          <a:xfrm>
            <a:off x="397670" y="371706"/>
            <a:ext cx="5060738" cy="4349584"/>
          </a:xfrm>
          <a:prstGeom prst="round1Rect">
            <a:avLst/>
          </a:prstGeom>
          <a:solidFill>
            <a:schemeClr val="accent1">
              <a:alpha val="5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generated with high confidence">
            <a:extLst>
              <a:ext uri="{FF2B5EF4-FFF2-40B4-BE49-F238E27FC236}">
                <a16:creationId xmlns:a16="http://schemas.microsoft.com/office/drawing/2014/main" id="{5707B01B-0DC8-9A46-9A11-50CA50B29A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7669" y="371705"/>
            <a:ext cx="3290839" cy="1205167"/>
          </a:xfrm>
          <a:prstGeom prst="rect">
            <a:avLst/>
          </a:prstGeom>
        </p:spPr>
      </p:pic>
      <p:sp>
        <p:nvSpPr>
          <p:cNvPr id="14" name="Text Placeholder 13">
            <a:extLst>
              <a:ext uri="{FF2B5EF4-FFF2-40B4-BE49-F238E27FC236}">
                <a16:creationId xmlns:a16="http://schemas.microsoft.com/office/drawing/2014/main" id="{337D3B52-7295-1442-BDDE-486EE415A926}"/>
              </a:ext>
            </a:extLst>
          </p:cNvPr>
          <p:cNvSpPr>
            <a:spLocks noGrp="1"/>
          </p:cNvSpPr>
          <p:nvPr>
            <p:ph type="body" sz="quarter" idx="11" hasCustomPrompt="1"/>
          </p:nvPr>
        </p:nvSpPr>
        <p:spPr>
          <a:xfrm>
            <a:off x="739257" y="1948577"/>
            <a:ext cx="4381384" cy="916543"/>
          </a:xfrm>
          <a:prstGeom prst="rect">
            <a:avLst/>
          </a:prstGeom>
        </p:spPr>
        <p:txBody>
          <a:bodyPr/>
          <a:lstStyle>
            <a:lvl1pPr>
              <a:defRPr sz="3000">
                <a:solidFill>
                  <a:schemeClr val="bg1"/>
                </a:solidFill>
                <a:latin typeface="Palatino" pitchFamily="2" charset="77"/>
                <a:ea typeface="Palatino" pitchFamily="2" charset="77"/>
              </a:defRPr>
            </a:lvl1pPr>
          </a:lstStyle>
          <a:p>
            <a:pPr lvl="0"/>
            <a:r>
              <a:rPr lang="en-US"/>
              <a:t>Insert document </a:t>
            </a:r>
            <a:br>
              <a:rPr lang="en-US"/>
            </a:br>
            <a:r>
              <a:rPr lang="en-US"/>
              <a:t>title here</a:t>
            </a:r>
          </a:p>
        </p:txBody>
      </p:sp>
      <p:sp>
        <p:nvSpPr>
          <p:cNvPr id="16" name="Text Placeholder 15">
            <a:extLst>
              <a:ext uri="{FF2B5EF4-FFF2-40B4-BE49-F238E27FC236}">
                <a16:creationId xmlns:a16="http://schemas.microsoft.com/office/drawing/2014/main" id="{B589CBC4-4156-944B-AD4B-7753CF94213E}"/>
              </a:ext>
            </a:extLst>
          </p:cNvPr>
          <p:cNvSpPr>
            <a:spLocks noGrp="1"/>
          </p:cNvSpPr>
          <p:nvPr>
            <p:ph type="body" sz="quarter" idx="12" hasCustomPrompt="1"/>
          </p:nvPr>
        </p:nvSpPr>
        <p:spPr>
          <a:xfrm>
            <a:off x="739775" y="3035300"/>
            <a:ext cx="4381500" cy="1500188"/>
          </a:xfrm>
          <a:prstGeom prst="rect">
            <a:avLst/>
          </a:prstGeom>
        </p:spPr>
        <p:txBody>
          <a:bodyPr/>
          <a:lstStyle>
            <a:lvl1pPr>
              <a:defRPr sz="1600">
                <a:solidFill>
                  <a:schemeClr val="bg1"/>
                </a:solidFill>
              </a:defRPr>
            </a:lvl1pPr>
          </a:lstStyle>
          <a:p>
            <a:pPr lvl="0"/>
            <a:r>
              <a:rPr lang="en-US"/>
              <a:t>Sub details</a:t>
            </a:r>
          </a:p>
          <a:p>
            <a:pPr lvl="0"/>
            <a:r>
              <a:rPr lang="en-US"/>
              <a:t>Dates</a:t>
            </a:r>
          </a:p>
          <a:p>
            <a:pPr lvl="0"/>
            <a:r>
              <a:rPr lang="en-US"/>
              <a:t>Locations</a:t>
            </a:r>
          </a:p>
        </p:txBody>
      </p:sp>
    </p:spTree>
    <p:extLst>
      <p:ext uri="{BB962C8B-B14F-4D97-AF65-F5344CB8AC3E}">
        <p14:creationId xmlns:p14="http://schemas.microsoft.com/office/powerpoint/2010/main" val="129450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line + square on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BF611-62C1-3A4F-B3E6-D75D6C2B70B2}"/>
              </a:ext>
            </a:extLst>
          </p:cNvPr>
          <p:cNvSpPr/>
          <p:nvPr userDrawn="1"/>
        </p:nvSpPr>
        <p:spPr>
          <a:xfrm>
            <a:off x="0" y="1863759"/>
            <a:ext cx="13444538" cy="314953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56BDDDE-07CC-794B-A653-90DFD9FF7713}"/>
              </a:ext>
            </a:extLst>
          </p:cNvPr>
          <p:cNvGrpSpPr/>
          <p:nvPr userDrawn="1"/>
        </p:nvGrpSpPr>
        <p:grpSpPr>
          <a:xfrm>
            <a:off x="11592568" y="3536285"/>
            <a:ext cx="1636504" cy="1319318"/>
            <a:chOff x="12311279" y="4972087"/>
            <a:chExt cx="915745" cy="738256"/>
          </a:xfrm>
          <a:solidFill>
            <a:schemeClr val="bg2"/>
          </a:solidFill>
        </p:grpSpPr>
        <p:sp>
          <p:nvSpPr>
            <p:cNvPr id="8" name="Freeform 25">
              <a:extLst>
                <a:ext uri="{FF2B5EF4-FFF2-40B4-BE49-F238E27FC236}">
                  <a16:creationId xmlns:a16="http://schemas.microsoft.com/office/drawing/2014/main" id="{FD9A549E-8591-D64A-9314-34F31B30A189}"/>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6">
              <a:extLst>
                <a:ext uri="{FF2B5EF4-FFF2-40B4-BE49-F238E27FC236}">
                  <a16:creationId xmlns:a16="http://schemas.microsoft.com/office/drawing/2014/main" id="{E043A3F5-4741-0149-B8A0-CAB40AA6C301}"/>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9">
            <a:extLst>
              <a:ext uri="{FF2B5EF4-FFF2-40B4-BE49-F238E27FC236}">
                <a16:creationId xmlns:a16="http://schemas.microsoft.com/office/drawing/2014/main" id="{E87695F1-DE74-944D-88F9-3F2DE8C51FB6}"/>
              </a:ext>
            </a:extLst>
          </p:cNvPr>
          <p:cNvGrpSpPr/>
          <p:nvPr userDrawn="1"/>
        </p:nvGrpSpPr>
        <p:grpSpPr>
          <a:xfrm rot="10800000">
            <a:off x="4128423" y="2106345"/>
            <a:ext cx="1636504" cy="1319318"/>
            <a:chOff x="12311279" y="4972087"/>
            <a:chExt cx="915745" cy="738256"/>
          </a:xfrm>
          <a:solidFill>
            <a:schemeClr val="bg2"/>
          </a:solidFill>
        </p:grpSpPr>
        <p:sp>
          <p:nvSpPr>
            <p:cNvPr id="12" name="Freeform 25">
              <a:extLst>
                <a:ext uri="{FF2B5EF4-FFF2-40B4-BE49-F238E27FC236}">
                  <a16:creationId xmlns:a16="http://schemas.microsoft.com/office/drawing/2014/main" id="{0AED7517-3701-EA47-AC91-D4111C82E608}"/>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6">
              <a:extLst>
                <a:ext uri="{FF2B5EF4-FFF2-40B4-BE49-F238E27FC236}">
                  <a16:creationId xmlns:a16="http://schemas.microsoft.com/office/drawing/2014/main" id="{DCFDCB63-07C2-994D-807C-439CD5459186}"/>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3" name="Text Placeholder 2">
            <a:extLst>
              <a:ext uri="{FF2B5EF4-FFF2-40B4-BE49-F238E27FC236}">
                <a16:creationId xmlns:a16="http://schemas.microsoft.com/office/drawing/2014/main" id="{6551B793-05F4-2844-9C09-B3F70AF4428A}"/>
              </a:ext>
            </a:extLst>
          </p:cNvPr>
          <p:cNvSpPr>
            <a:spLocks noGrp="1"/>
          </p:cNvSpPr>
          <p:nvPr>
            <p:ph type="body" sz="quarter" idx="14" hasCustomPrompt="1"/>
          </p:nvPr>
        </p:nvSpPr>
        <p:spPr>
          <a:xfrm>
            <a:off x="4528614" y="2239320"/>
            <a:ext cx="8069340" cy="48912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endParaRPr lang="en-GB">
              <a:solidFill>
                <a:schemeClr val="accent2"/>
              </a:solidFill>
            </a:endParaRPr>
          </a:p>
        </p:txBody>
      </p:sp>
      <p:sp>
        <p:nvSpPr>
          <p:cNvPr id="24" name="Text Placeholder 9">
            <a:extLst>
              <a:ext uri="{FF2B5EF4-FFF2-40B4-BE49-F238E27FC236}">
                <a16:creationId xmlns:a16="http://schemas.microsoft.com/office/drawing/2014/main" id="{DD98AE58-32E7-3945-A617-CCED1CA1073D}"/>
              </a:ext>
            </a:extLst>
          </p:cNvPr>
          <p:cNvSpPr>
            <a:spLocks noGrp="1"/>
          </p:cNvSpPr>
          <p:nvPr>
            <p:ph type="body" sz="quarter" idx="16" hasCustomPrompt="1"/>
          </p:nvPr>
        </p:nvSpPr>
        <p:spPr>
          <a:xfrm>
            <a:off x="4528614" y="2974525"/>
            <a:ext cx="8069340" cy="1221419"/>
          </a:xfrm>
          <a:prstGeom prst="rect">
            <a:avLst/>
          </a:prstGeom>
        </p:spPr>
        <p:txBody>
          <a:bodyPr/>
          <a:lstStyle>
            <a:lvl1pPr>
              <a:defRPr sz="16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quote here</a:t>
            </a:r>
          </a:p>
        </p:txBody>
      </p:sp>
      <p:sp>
        <p:nvSpPr>
          <p:cNvPr id="29" name="Text Placeholder 9">
            <a:extLst>
              <a:ext uri="{FF2B5EF4-FFF2-40B4-BE49-F238E27FC236}">
                <a16:creationId xmlns:a16="http://schemas.microsoft.com/office/drawing/2014/main" id="{B0E5FABA-A590-154C-A8CE-5AB688D2CF71}"/>
              </a:ext>
            </a:extLst>
          </p:cNvPr>
          <p:cNvSpPr>
            <a:spLocks noGrp="1"/>
          </p:cNvSpPr>
          <p:nvPr>
            <p:ph type="body" sz="quarter" idx="17" hasCustomPrompt="1"/>
          </p:nvPr>
        </p:nvSpPr>
        <p:spPr>
          <a:xfrm>
            <a:off x="4565190" y="4364414"/>
            <a:ext cx="8069340" cy="335638"/>
          </a:xfrm>
          <a:prstGeom prst="rect">
            <a:avLst/>
          </a:prstGeom>
        </p:spPr>
        <p:txBody>
          <a:bodyPr/>
          <a:lstStyle>
            <a:lvl1pPr>
              <a:defRPr sz="1400">
                <a:solidFill>
                  <a:schemeClr val="accent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and title</a:t>
            </a:r>
          </a:p>
        </p:txBody>
      </p:sp>
      <p:sp>
        <p:nvSpPr>
          <p:cNvPr id="16" name="Picture Placeholder 2">
            <a:extLst>
              <a:ext uri="{FF2B5EF4-FFF2-40B4-BE49-F238E27FC236}">
                <a16:creationId xmlns:a16="http://schemas.microsoft.com/office/drawing/2014/main" id="{1A20795B-7DC5-D445-AC4D-6D46CF9525A9}"/>
              </a:ext>
            </a:extLst>
          </p:cNvPr>
          <p:cNvSpPr>
            <a:spLocks noGrp="1"/>
          </p:cNvSpPr>
          <p:nvPr>
            <p:ph type="pic" sz="quarter" idx="19" hasCustomPrompt="1"/>
          </p:nvPr>
        </p:nvSpPr>
        <p:spPr>
          <a:xfrm>
            <a:off x="-15384" y="-13743"/>
            <a:ext cx="3696950" cy="7595569"/>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950" h="7595569">
                <a:moveTo>
                  <a:pt x="0" y="7595565"/>
                </a:moveTo>
                <a:cubicBezTo>
                  <a:pt x="14131" y="7602373"/>
                  <a:pt x="-312" y="375263"/>
                  <a:pt x="2710" y="0"/>
                </a:cubicBezTo>
                <a:lnTo>
                  <a:pt x="3696950" y="4929"/>
                </a:lnTo>
                <a:cubicBezTo>
                  <a:pt x="3691025" y="5011"/>
                  <a:pt x="3693775" y="4660408"/>
                  <a:pt x="3693775" y="6987886"/>
                </a:cubicBezTo>
                <a:cubicBezTo>
                  <a:pt x="3693775" y="7319991"/>
                  <a:pt x="3424551" y="7589215"/>
                  <a:pt x="3092446" y="7589215"/>
                </a:cubicBezTo>
                <a:lnTo>
                  <a:pt x="0" y="7595565"/>
                </a:lnTo>
                <a:close/>
              </a:path>
            </a:pathLst>
          </a:custGeom>
        </p:spPr>
        <p:txBody>
          <a:bodyPr/>
          <a:lstStyle/>
          <a:p>
            <a:r>
              <a:rPr lang="en-US"/>
              <a:t>    </a:t>
            </a:r>
          </a:p>
        </p:txBody>
      </p:sp>
    </p:spTree>
    <p:extLst>
      <p:ext uri="{BB962C8B-B14F-4D97-AF65-F5344CB8AC3E}">
        <p14:creationId xmlns:p14="http://schemas.microsoft.com/office/powerpoint/2010/main" val="37525730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612562" y="3"/>
            <a:ext cx="5218424" cy="7562849"/>
          </a:xfrm>
          <a:prstGeom prst="parallelogram">
            <a:avLst>
              <a:gd name="adj" fmla="val 54870"/>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449746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586453" y="3"/>
            <a:ext cx="5858086" cy="7562849"/>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03645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 y="3"/>
            <a:ext cx="5858086" cy="7562849"/>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723623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
            <a:ext cx="9077427" cy="7562849"/>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06129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4367111" y="3"/>
            <a:ext cx="9077427" cy="7562849"/>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852002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8BCBE9-A7EE-4DE9-82E4-6064C9BBAFF4}"/>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C8BCBE9-A7EE-4DE9-82E4-6064C9BBAFF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6" name="Picture Placeholder 2"/>
          <p:cNvSpPr>
            <a:spLocks noGrp="1"/>
          </p:cNvSpPr>
          <p:nvPr>
            <p:ph type="pic" sz="quarter" idx="11"/>
          </p:nvPr>
        </p:nvSpPr>
        <p:spPr>
          <a:xfrm>
            <a:off x="967828" y="3346058"/>
            <a:ext cx="5346301" cy="3491495"/>
          </a:xfrm>
          <a:solidFill>
            <a:schemeClr val="bg1">
              <a:lumMod val="95000"/>
            </a:schemeClr>
          </a:solidFill>
        </p:spPr>
        <p:txBody>
          <a:bodyPr>
            <a:normAutofit/>
          </a:bodyPr>
          <a:lstStyle>
            <a:lvl1pPr>
              <a:defRPr sz="1158"/>
            </a:lvl1pPr>
          </a:lstStyle>
          <a:p>
            <a:endParaRPr lang="en-US" dirty="0"/>
          </a:p>
        </p:txBody>
      </p:sp>
      <p:sp>
        <p:nvSpPr>
          <p:cNvPr id="8" name="Picture Placeholder 2"/>
          <p:cNvSpPr>
            <a:spLocks noGrp="1"/>
          </p:cNvSpPr>
          <p:nvPr>
            <p:ph type="pic" sz="quarter" idx="12"/>
          </p:nvPr>
        </p:nvSpPr>
        <p:spPr>
          <a:xfrm>
            <a:off x="7175435" y="3346058"/>
            <a:ext cx="5346301" cy="349149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041085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Placeholder">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967830" y="3346058"/>
            <a:ext cx="3477781" cy="3491495"/>
          </a:xfrm>
          <a:solidFill>
            <a:schemeClr val="bg1">
              <a:lumMod val="95000"/>
            </a:schemeClr>
          </a:solidFill>
        </p:spPr>
        <p:txBody>
          <a:bodyPr>
            <a:normAutofit/>
          </a:bodyPr>
          <a:lstStyle>
            <a:lvl1pPr>
              <a:defRPr sz="1158"/>
            </a:lvl1pPr>
          </a:lstStyle>
          <a:p>
            <a:endParaRPr lang="en-US" dirty="0"/>
          </a:p>
        </p:txBody>
      </p:sp>
      <p:sp>
        <p:nvSpPr>
          <p:cNvPr id="12" name="Picture Placeholder 2"/>
          <p:cNvSpPr>
            <a:spLocks noGrp="1"/>
          </p:cNvSpPr>
          <p:nvPr>
            <p:ph type="pic" sz="quarter" idx="12"/>
          </p:nvPr>
        </p:nvSpPr>
        <p:spPr>
          <a:xfrm>
            <a:off x="5005893" y="3346058"/>
            <a:ext cx="3477781" cy="3491495"/>
          </a:xfrm>
          <a:solidFill>
            <a:schemeClr val="bg1">
              <a:lumMod val="95000"/>
            </a:schemeClr>
          </a:solidFill>
        </p:spPr>
        <p:txBody>
          <a:bodyPr>
            <a:normAutofit/>
          </a:bodyPr>
          <a:lstStyle>
            <a:lvl1pPr>
              <a:defRPr sz="1158"/>
            </a:lvl1pPr>
          </a:lstStyle>
          <a:p>
            <a:endParaRPr lang="en-US" dirty="0"/>
          </a:p>
        </p:txBody>
      </p:sp>
      <p:sp>
        <p:nvSpPr>
          <p:cNvPr id="13" name="Picture Placeholder 2"/>
          <p:cNvSpPr>
            <a:spLocks noGrp="1"/>
          </p:cNvSpPr>
          <p:nvPr>
            <p:ph type="pic" sz="quarter" idx="13"/>
          </p:nvPr>
        </p:nvSpPr>
        <p:spPr>
          <a:xfrm>
            <a:off x="9043955" y="3346058"/>
            <a:ext cx="3477781" cy="349149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958450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2082D2-B4F8-4458-90EC-758228494354}"/>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32082D2-B4F8-4458-90EC-75822849435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6" name="Picture Placeholder 2"/>
          <p:cNvSpPr>
            <a:spLocks noGrp="1"/>
          </p:cNvSpPr>
          <p:nvPr>
            <p:ph type="pic" sz="quarter" idx="11"/>
          </p:nvPr>
        </p:nvSpPr>
        <p:spPr>
          <a:xfrm>
            <a:off x="1006851" y="1782672"/>
            <a:ext cx="3671140" cy="4843826"/>
          </a:xfrm>
          <a:solidFill>
            <a:schemeClr val="bg1">
              <a:lumMod val="95000"/>
            </a:schemeClr>
          </a:solidFill>
        </p:spPr>
        <p:txBody>
          <a:bodyPr>
            <a:normAutofit/>
          </a:bodyPr>
          <a:lstStyle>
            <a:lvl1pPr>
              <a:defRPr sz="1158"/>
            </a:lvl1pPr>
          </a:lstStyle>
          <a:p>
            <a:endParaRPr lang="en-US" dirty="0"/>
          </a:p>
        </p:txBody>
      </p:sp>
      <p:sp>
        <p:nvSpPr>
          <p:cNvPr id="17" name="Picture Placeholder 2"/>
          <p:cNvSpPr>
            <a:spLocks noGrp="1"/>
          </p:cNvSpPr>
          <p:nvPr>
            <p:ph type="pic" sz="quarter" idx="12"/>
          </p:nvPr>
        </p:nvSpPr>
        <p:spPr>
          <a:xfrm>
            <a:off x="4928724" y="1782675"/>
            <a:ext cx="3671140" cy="1998753"/>
          </a:xfrm>
          <a:solidFill>
            <a:schemeClr val="bg1">
              <a:lumMod val="95000"/>
            </a:schemeClr>
          </a:solidFill>
        </p:spPr>
        <p:txBody>
          <a:bodyPr>
            <a:normAutofit/>
          </a:bodyPr>
          <a:lstStyle>
            <a:lvl1pPr>
              <a:defRPr sz="1158"/>
            </a:lvl1pPr>
          </a:lstStyle>
          <a:p>
            <a:endParaRPr lang="en-US" dirty="0"/>
          </a:p>
        </p:txBody>
      </p:sp>
      <p:sp>
        <p:nvSpPr>
          <p:cNvPr id="18" name="Picture Placeholder 2"/>
          <p:cNvSpPr>
            <a:spLocks noGrp="1"/>
          </p:cNvSpPr>
          <p:nvPr>
            <p:ph type="pic" sz="quarter" idx="13"/>
          </p:nvPr>
        </p:nvSpPr>
        <p:spPr>
          <a:xfrm>
            <a:off x="4928724" y="4004760"/>
            <a:ext cx="3671140" cy="2621737"/>
          </a:xfr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14"/>
          </p:nvPr>
        </p:nvSpPr>
        <p:spPr>
          <a:xfrm>
            <a:off x="8850596" y="1782674"/>
            <a:ext cx="3671140" cy="3453147"/>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8321590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ADD0F0-9651-4E99-9CD6-51F5746BEF8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9ADD0F0-9651-4E99-9CD6-51F5746BEF8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23" name="Picture Placeholder 2"/>
          <p:cNvSpPr>
            <a:spLocks noGrp="1"/>
          </p:cNvSpPr>
          <p:nvPr>
            <p:ph type="pic" sz="quarter" idx="28"/>
          </p:nvPr>
        </p:nvSpPr>
        <p:spPr>
          <a:xfrm>
            <a:off x="6722269" y="0"/>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24" name="Picture Placeholder 2"/>
          <p:cNvSpPr>
            <a:spLocks noGrp="1"/>
          </p:cNvSpPr>
          <p:nvPr>
            <p:ph type="pic" sz="quarter" idx="29"/>
          </p:nvPr>
        </p:nvSpPr>
        <p:spPr>
          <a:xfrm>
            <a:off x="0" y="3781425"/>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864078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898C3D-61CC-4BE9-BDCE-15D1B87D7367}"/>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6898C3D-61CC-4BE9-BDCE-15D1B87D7367}"/>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8" name="Picture Placeholder 2"/>
          <p:cNvSpPr>
            <a:spLocks noGrp="1"/>
          </p:cNvSpPr>
          <p:nvPr>
            <p:ph type="pic" sz="quarter" idx="26"/>
          </p:nvPr>
        </p:nvSpPr>
        <p:spPr>
          <a:xfrm>
            <a:off x="0" y="0"/>
            <a:ext cx="6722269" cy="7562850"/>
          </a:xfrm>
          <a:prstGeom prst="rect">
            <a:avLst/>
          </a:prstGeom>
          <a:solidFill>
            <a:schemeClr val="bg1">
              <a:lumMod val="95000"/>
            </a:schemeClr>
          </a:solidFill>
        </p:spPr>
        <p:txBody>
          <a:bodyPr>
            <a:normAutofit/>
          </a:bodyPr>
          <a:lstStyle>
            <a:lvl1pPr>
              <a:defRPr sz="1158"/>
            </a:lvl1pPr>
          </a:lstStyle>
          <a:p>
            <a:endParaRPr lang="en-US" dirty="0"/>
          </a:p>
        </p:txBody>
      </p:sp>
      <p:sp>
        <p:nvSpPr>
          <p:cNvPr id="23" name="Picture Placeholder 2"/>
          <p:cNvSpPr>
            <a:spLocks noGrp="1"/>
          </p:cNvSpPr>
          <p:nvPr>
            <p:ph type="pic" sz="quarter" idx="28"/>
          </p:nvPr>
        </p:nvSpPr>
        <p:spPr>
          <a:xfrm>
            <a:off x="6722269" y="0"/>
            <a:ext cx="6722269" cy="7562850"/>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81233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images + text">
    <p:bg>
      <p:bgPr>
        <a:solidFill>
          <a:schemeClr val="bg1"/>
        </a:solidFill>
        <a:effectLst/>
      </p:bgPr>
    </p:bg>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5A4DCD26-4DA3-9F47-929D-7A156A289A4F}"/>
              </a:ext>
            </a:extLst>
          </p:cNvPr>
          <p:cNvSpPr>
            <a:spLocks noGrp="1"/>
          </p:cNvSpPr>
          <p:nvPr>
            <p:ph type="pic" sz="quarter" idx="10"/>
          </p:nvPr>
        </p:nvSpPr>
        <p:spPr>
          <a:xfrm>
            <a:off x="0" y="0"/>
            <a:ext cx="13444538" cy="7562850"/>
          </a:xfrm>
          <a:prstGeom prst="rect">
            <a:avLst/>
          </a:prstGeom>
        </p:spPr>
        <p:txBody>
          <a:bodyPr/>
          <a:lstStyle/>
          <a:p>
            <a:endParaRPr lang="en-US"/>
          </a:p>
        </p:txBody>
      </p:sp>
      <p:sp>
        <p:nvSpPr>
          <p:cNvPr id="9" name="Rectangle 8">
            <a:extLst>
              <a:ext uri="{FF2B5EF4-FFF2-40B4-BE49-F238E27FC236}">
                <a16:creationId xmlns:a16="http://schemas.microsoft.com/office/drawing/2014/main" id="{419EA3B3-9BE9-2348-97E8-70A9E6BDD193}"/>
              </a:ext>
            </a:extLst>
          </p:cNvPr>
          <p:cNvSpPr/>
          <p:nvPr userDrawn="1"/>
        </p:nvSpPr>
        <p:spPr>
          <a:xfrm>
            <a:off x="0" y="4119338"/>
            <a:ext cx="13444538" cy="259022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52DDE9C-5CF5-6341-BDC9-87F23794A80D}"/>
              </a:ext>
            </a:extLst>
          </p:cNvPr>
          <p:cNvGrpSpPr/>
          <p:nvPr userDrawn="1"/>
        </p:nvGrpSpPr>
        <p:grpSpPr>
          <a:xfrm rot="10800000">
            <a:off x="499482" y="4486279"/>
            <a:ext cx="981677" cy="791409"/>
            <a:chOff x="12311279" y="4972087"/>
            <a:chExt cx="915745" cy="738256"/>
          </a:xfrm>
          <a:solidFill>
            <a:schemeClr val="bg1"/>
          </a:solidFill>
        </p:grpSpPr>
        <p:sp>
          <p:nvSpPr>
            <p:cNvPr id="12" name="Freeform 25">
              <a:extLst>
                <a:ext uri="{FF2B5EF4-FFF2-40B4-BE49-F238E27FC236}">
                  <a16:creationId xmlns:a16="http://schemas.microsoft.com/office/drawing/2014/main" id="{67DFC191-AF16-C34E-844A-2797208AA31C}"/>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sp>
          <p:nvSpPr>
            <p:cNvPr id="13" name="Freeform 26">
              <a:extLst>
                <a:ext uri="{FF2B5EF4-FFF2-40B4-BE49-F238E27FC236}">
                  <a16:creationId xmlns:a16="http://schemas.microsoft.com/office/drawing/2014/main" id="{6000AFFD-38C0-ED4D-B395-42C26E8D218A}"/>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grpSp>
      <p:grpSp>
        <p:nvGrpSpPr>
          <p:cNvPr id="14" name="Group 13">
            <a:extLst>
              <a:ext uri="{FF2B5EF4-FFF2-40B4-BE49-F238E27FC236}">
                <a16:creationId xmlns:a16="http://schemas.microsoft.com/office/drawing/2014/main" id="{2C9D7799-3366-2A43-9364-889A856FED6F}"/>
              </a:ext>
            </a:extLst>
          </p:cNvPr>
          <p:cNvGrpSpPr/>
          <p:nvPr userDrawn="1"/>
        </p:nvGrpSpPr>
        <p:grpSpPr>
          <a:xfrm>
            <a:off x="11829875" y="5631848"/>
            <a:ext cx="981677" cy="791409"/>
            <a:chOff x="12311279" y="4972087"/>
            <a:chExt cx="915745" cy="738256"/>
          </a:xfrm>
          <a:solidFill>
            <a:schemeClr val="bg1"/>
          </a:solidFill>
        </p:grpSpPr>
        <p:sp>
          <p:nvSpPr>
            <p:cNvPr id="15" name="Freeform 25">
              <a:extLst>
                <a:ext uri="{FF2B5EF4-FFF2-40B4-BE49-F238E27FC236}">
                  <a16:creationId xmlns:a16="http://schemas.microsoft.com/office/drawing/2014/main" id="{153E5A51-DDE4-5E41-9EE4-B06F99A74966}"/>
                </a:ext>
              </a:extLst>
            </p:cNvPr>
            <p:cNvSpPr>
              <a:spLocks/>
            </p:cNvSpPr>
            <p:nvPr/>
          </p:nvSpPr>
          <p:spPr bwMode="auto">
            <a:xfrm>
              <a:off x="12825742" y="4972087"/>
              <a:ext cx="401282" cy="738256"/>
            </a:xfrm>
            <a:custGeom>
              <a:avLst/>
              <a:gdLst>
                <a:gd name="T0" fmla="*/ 4 w 25"/>
                <a:gd name="T1" fmla="*/ 41 h 46"/>
                <a:gd name="T2" fmla="*/ 9 w 25"/>
                <a:gd name="T3" fmla="*/ 46 h 46"/>
                <a:gd name="T4" fmla="*/ 25 w 25"/>
                <a:gd name="T5" fmla="*/ 22 h 46"/>
                <a:gd name="T6" fmla="*/ 25 w 25"/>
                <a:gd name="T7" fmla="*/ 0 h 46"/>
                <a:gd name="T8" fmla="*/ 0 w 25"/>
                <a:gd name="T9" fmla="*/ 0 h 46"/>
                <a:gd name="T10" fmla="*/ 0 w 25"/>
                <a:gd name="T11" fmla="*/ 22 h 46"/>
                <a:gd name="T12" fmla="*/ 12 w 25"/>
                <a:gd name="T13" fmla="*/ 22 h 46"/>
                <a:gd name="T14" fmla="*/ 4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4" y="41"/>
                  </a:moveTo>
                  <a:cubicBezTo>
                    <a:pt x="9" y="46"/>
                    <a:pt x="9" y="46"/>
                    <a:pt x="9" y="46"/>
                  </a:cubicBezTo>
                  <a:cubicBezTo>
                    <a:pt x="22" y="39"/>
                    <a:pt x="25" y="22"/>
                    <a:pt x="25" y="22"/>
                  </a:cubicBezTo>
                  <a:cubicBezTo>
                    <a:pt x="25" y="0"/>
                    <a:pt x="25" y="0"/>
                    <a:pt x="25" y="0"/>
                  </a:cubicBezTo>
                  <a:cubicBezTo>
                    <a:pt x="0" y="0"/>
                    <a:pt x="0" y="0"/>
                    <a:pt x="0" y="0"/>
                  </a:cubicBezTo>
                  <a:cubicBezTo>
                    <a:pt x="0" y="22"/>
                    <a:pt x="0" y="22"/>
                    <a:pt x="0" y="22"/>
                  </a:cubicBezTo>
                  <a:cubicBezTo>
                    <a:pt x="12" y="22"/>
                    <a:pt x="12" y="22"/>
                    <a:pt x="12" y="22"/>
                  </a:cubicBezTo>
                  <a:cubicBezTo>
                    <a:pt x="12" y="35"/>
                    <a:pt x="4" y="41"/>
                    <a:pt x="4"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sp>
          <p:nvSpPr>
            <p:cNvPr id="17" name="Freeform 26">
              <a:extLst>
                <a:ext uri="{FF2B5EF4-FFF2-40B4-BE49-F238E27FC236}">
                  <a16:creationId xmlns:a16="http://schemas.microsoft.com/office/drawing/2014/main" id="{25412871-3EE8-B940-A1CF-3D4F3DC27CA3}"/>
                </a:ext>
              </a:extLst>
            </p:cNvPr>
            <p:cNvSpPr>
              <a:spLocks/>
            </p:cNvSpPr>
            <p:nvPr/>
          </p:nvSpPr>
          <p:spPr bwMode="auto">
            <a:xfrm>
              <a:off x="12311279" y="4972087"/>
              <a:ext cx="401282" cy="738256"/>
            </a:xfrm>
            <a:custGeom>
              <a:avLst/>
              <a:gdLst>
                <a:gd name="T0" fmla="*/ 5 w 25"/>
                <a:gd name="T1" fmla="*/ 41 h 46"/>
                <a:gd name="T2" fmla="*/ 10 w 25"/>
                <a:gd name="T3" fmla="*/ 46 h 46"/>
                <a:gd name="T4" fmla="*/ 25 w 25"/>
                <a:gd name="T5" fmla="*/ 22 h 46"/>
                <a:gd name="T6" fmla="*/ 25 w 25"/>
                <a:gd name="T7" fmla="*/ 0 h 46"/>
                <a:gd name="T8" fmla="*/ 0 w 25"/>
                <a:gd name="T9" fmla="*/ 0 h 46"/>
                <a:gd name="T10" fmla="*/ 0 w 25"/>
                <a:gd name="T11" fmla="*/ 22 h 46"/>
                <a:gd name="T12" fmla="*/ 13 w 25"/>
                <a:gd name="T13" fmla="*/ 22 h 46"/>
                <a:gd name="T14" fmla="*/ 5 w 25"/>
                <a:gd name="T15" fmla="*/ 41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5" y="41"/>
                  </a:moveTo>
                  <a:cubicBezTo>
                    <a:pt x="10" y="46"/>
                    <a:pt x="10" y="46"/>
                    <a:pt x="10" y="46"/>
                  </a:cubicBezTo>
                  <a:cubicBezTo>
                    <a:pt x="23" y="39"/>
                    <a:pt x="25" y="22"/>
                    <a:pt x="25" y="22"/>
                  </a:cubicBezTo>
                  <a:cubicBezTo>
                    <a:pt x="25" y="0"/>
                    <a:pt x="25" y="0"/>
                    <a:pt x="25" y="0"/>
                  </a:cubicBezTo>
                  <a:cubicBezTo>
                    <a:pt x="0" y="0"/>
                    <a:pt x="0" y="0"/>
                    <a:pt x="0" y="0"/>
                  </a:cubicBezTo>
                  <a:cubicBezTo>
                    <a:pt x="0" y="22"/>
                    <a:pt x="0" y="22"/>
                    <a:pt x="0" y="22"/>
                  </a:cubicBezTo>
                  <a:cubicBezTo>
                    <a:pt x="13" y="22"/>
                    <a:pt x="13" y="22"/>
                    <a:pt x="13" y="22"/>
                  </a:cubicBezTo>
                  <a:cubicBezTo>
                    <a:pt x="13" y="35"/>
                    <a:pt x="5" y="41"/>
                    <a:pt x="5" y="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p>
          </p:txBody>
        </p:sp>
      </p:grpSp>
      <p:sp>
        <p:nvSpPr>
          <p:cNvPr id="24" name="Text Placeholder 9">
            <a:extLst>
              <a:ext uri="{FF2B5EF4-FFF2-40B4-BE49-F238E27FC236}">
                <a16:creationId xmlns:a16="http://schemas.microsoft.com/office/drawing/2014/main" id="{D569496D-4436-F14C-9315-0A38915358E6}"/>
              </a:ext>
            </a:extLst>
          </p:cNvPr>
          <p:cNvSpPr>
            <a:spLocks noGrp="1"/>
          </p:cNvSpPr>
          <p:nvPr>
            <p:ph type="body" sz="quarter" idx="16" hasCustomPrompt="1"/>
          </p:nvPr>
        </p:nvSpPr>
        <p:spPr>
          <a:xfrm>
            <a:off x="1798986" y="4557548"/>
            <a:ext cx="9846566" cy="1221419"/>
          </a:xfrm>
          <a:prstGeom prst="rect">
            <a:avLst/>
          </a:prstGeom>
        </p:spPr>
        <p:txBody>
          <a:bodyPr/>
          <a:lstStyle>
            <a:lvl1pPr>
              <a:defRPr sz="18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quote here</a:t>
            </a:r>
          </a:p>
        </p:txBody>
      </p:sp>
      <p:sp>
        <p:nvSpPr>
          <p:cNvPr id="25" name="Text Placeholder 9">
            <a:extLst>
              <a:ext uri="{FF2B5EF4-FFF2-40B4-BE49-F238E27FC236}">
                <a16:creationId xmlns:a16="http://schemas.microsoft.com/office/drawing/2014/main" id="{41DBDC45-83ED-6E44-AEA5-A063E6D6B1E1}"/>
              </a:ext>
            </a:extLst>
          </p:cNvPr>
          <p:cNvSpPr>
            <a:spLocks noGrp="1"/>
          </p:cNvSpPr>
          <p:nvPr>
            <p:ph type="body" sz="quarter" idx="17" hasCustomPrompt="1"/>
          </p:nvPr>
        </p:nvSpPr>
        <p:spPr>
          <a:xfrm>
            <a:off x="1798986" y="5947437"/>
            <a:ext cx="9846566" cy="335638"/>
          </a:xfrm>
          <a:prstGeom prst="rect">
            <a:avLst/>
          </a:prstGeom>
        </p:spPr>
        <p:txBody>
          <a:bodyPr/>
          <a:lstStyle>
            <a:lvl1pPr>
              <a:defRPr sz="1600">
                <a:solidFill>
                  <a:schemeClr val="accent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Name and title</a:t>
            </a:r>
          </a:p>
        </p:txBody>
      </p:sp>
      <p:sp>
        <p:nvSpPr>
          <p:cNvPr id="3" name="Text Placeholder 2">
            <a:extLst>
              <a:ext uri="{FF2B5EF4-FFF2-40B4-BE49-F238E27FC236}">
                <a16:creationId xmlns:a16="http://schemas.microsoft.com/office/drawing/2014/main" id="{B54CA2D9-337B-A546-A845-30E2B3FCF1E7}"/>
              </a:ext>
            </a:extLst>
          </p:cNvPr>
          <p:cNvSpPr>
            <a:spLocks noGrp="1"/>
          </p:cNvSpPr>
          <p:nvPr>
            <p:ph type="body" sz="quarter" idx="15" hasCustomPrompt="1"/>
          </p:nvPr>
        </p:nvSpPr>
        <p:spPr>
          <a:xfrm>
            <a:off x="785670" y="776579"/>
            <a:ext cx="9955482" cy="511175"/>
          </a:xfrm>
          <a:prstGeom prst="rect">
            <a:avLst/>
          </a:prstGeom>
        </p:spPr>
        <p:txBody>
          <a:bodyPr/>
          <a:lstStyle>
            <a:lvl1pPr>
              <a:defRPr sz="3000">
                <a:solidFill>
                  <a:schemeClr val="tx2">
                    <a:lumMod val="10000"/>
                    <a:lumOff val="90000"/>
                  </a:schemeClr>
                </a:solidFill>
                <a:latin typeface="Palatino" pitchFamily="2" charset="77"/>
                <a:ea typeface="Palatino" pitchFamily="2" charset="77"/>
              </a:defRPr>
            </a:lvl1pPr>
          </a:lstStyle>
          <a:p>
            <a:pPr lvl="0"/>
            <a:r>
              <a:rPr lang="en-US"/>
              <a:t>Title line one</a:t>
            </a:r>
          </a:p>
        </p:txBody>
      </p:sp>
    </p:spTree>
    <p:extLst>
      <p:ext uri="{BB962C8B-B14F-4D97-AF65-F5344CB8AC3E}">
        <p14:creationId xmlns:p14="http://schemas.microsoft.com/office/powerpoint/2010/main" val="27258140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3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6293C4-90D0-41EE-B84B-DE4AAFD34578}"/>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DA6293C4-90D0-41EE-B84B-DE4AAFD3457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7" name="Picture Placeholder 2"/>
          <p:cNvSpPr>
            <a:spLocks noGrp="1"/>
          </p:cNvSpPr>
          <p:nvPr>
            <p:ph type="pic" sz="quarter" idx="26"/>
          </p:nvPr>
        </p:nvSpPr>
        <p:spPr>
          <a:xfrm>
            <a:off x="-1" y="0"/>
            <a:ext cx="13444539" cy="3802433"/>
          </a:xfrm>
          <a:prstGeom prst="rect">
            <a:avLst/>
          </a:prstGeom>
          <a:solidFill>
            <a:schemeClr val="bg1">
              <a:lumMod val="95000"/>
            </a:schemeClr>
          </a:solidFill>
        </p:spPr>
        <p:txBody>
          <a:bodyPr>
            <a:normAutofit/>
          </a:bodyPr>
          <a:lstStyle>
            <a:lvl1pPr>
              <a:defRPr sz="1158"/>
            </a:lvl1pPr>
          </a:lstStyle>
          <a:p>
            <a:endParaRPr lang="en-US" dirty="0"/>
          </a:p>
        </p:txBody>
      </p:sp>
      <p:sp>
        <p:nvSpPr>
          <p:cNvPr id="8" name="Picture Placeholder 2"/>
          <p:cNvSpPr>
            <a:spLocks noGrp="1"/>
          </p:cNvSpPr>
          <p:nvPr>
            <p:ph type="pic" sz="quarter" idx="27"/>
          </p:nvPr>
        </p:nvSpPr>
        <p:spPr>
          <a:xfrm>
            <a:off x="-1" y="3802433"/>
            <a:ext cx="13444539" cy="3760417"/>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6756743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8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7AA381-01D7-448D-A07B-051FF3CA4660}"/>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6F7AA381-01D7-448D-A07B-051FF3CA4660}"/>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7" name="Picture Placeholder 2"/>
          <p:cNvSpPr>
            <a:spLocks noGrp="1"/>
          </p:cNvSpPr>
          <p:nvPr>
            <p:ph type="pic" sz="quarter" idx="29"/>
          </p:nvPr>
        </p:nvSpPr>
        <p:spPr>
          <a:xfrm>
            <a:off x="0" y="0"/>
            <a:ext cx="4481513"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20" name="Picture Placeholder 2"/>
          <p:cNvSpPr>
            <a:spLocks noGrp="1"/>
          </p:cNvSpPr>
          <p:nvPr>
            <p:ph type="pic" sz="quarter" idx="30"/>
          </p:nvPr>
        </p:nvSpPr>
        <p:spPr>
          <a:xfrm>
            <a:off x="4481512" y="0"/>
            <a:ext cx="4481513" cy="3781425"/>
          </a:xfrm>
          <a:prstGeom prst="rect">
            <a:avLst/>
          </a:prstGeom>
          <a:solidFill>
            <a:srgbClr val="3C3C41"/>
          </a:solidFill>
        </p:spPr>
        <p:txBody>
          <a:bodyPr>
            <a:normAutofit/>
          </a:bodyPr>
          <a:lstStyle>
            <a:lvl1pPr>
              <a:defRPr sz="1158"/>
            </a:lvl1pPr>
          </a:lstStyle>
          <a:p>
            <a:endParaRPr lang="en-US" dirty="0"/>
          </a:p>
        </p:txBody>
      </p:sp>
      <p:sp>
        <p:nvSpPr>
          <p:cNvPr id="21" name="Picture Placeholder 2"/>
          <p:cNvSpPr>
            <a:spLocks noGrp="1"/>
          </p:cNvSpPr>
          <p:nvPr>
            <p:ph type="pic" sz="quarter" idx="31"/>
          </p:nvPr>
        </p:nvSpPr>
        <p:spPr>
          <a:xfrm>
            <a:off x="8963026" y="0"/>
            <a:ext cx="4481513"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22" name="Picture Placeholder 2"/>
          <p:cNvSpPr>
            <a:spLocks noGrp="1"/>
          </p:cNvSpPr>
          <p:nvPr>
            <p:ph type="pic" sz="quarter" idx="32"/>
          </p:nvPr>
        </p:nvSpPr>
        <p:spPr>
          <a:xfrm>
            <a:off x="0" y="3781425"/>
            <a:ext cx="4481513" cy="3781425"/>
          </a:xfrm>
          <a:prstGeom prst="rect">
            <a:avLst/>
          </a:prstGeom>
          <a:solidFill>
            <a:srgbClr val="3C3C41"/>
          </a:solidFill>
        </p:spPr>
        <p:txBody>
          <a:bodyPr>
            <a:normAutofit/>
          </a:bodyPr>
          <a:lstStyle>
            <a:lvl1pPr>
              <a:defRPr sz="1158"/>
            </a:lvl1pPr>
          </a:lstStyle>
          <a:p>
            <a:endParaRPr lang="en-US" dirty="0"/>
          </a:p>
        </p:txBody>
      </p:sp>
      <p:sp>
        <p:nvSpPr>
          <p:cNvPr id="25" name="Picture Placeholder 2"/>
          <p:cNvSpPr>
            <a:spLocks noGrp="1"/>
          </p:cNvSpPr>
          <p:nvPr>
            <p:ph type="pic" sz="quarter" idx="33"/>
          </p:nvPr>
        </p:nvSpPr>
        <p:spPr>
          <a:xfrm>
            <a:off x="4481512" y="3781425"/>
            <a:ext cx="4481513"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26" name="Picture Placeholder 2"/>
          <p:cNvSpPr>
            <a:spLocks noGrp="1"/>
          </p:cNvSpPr>
          <p:nvPr>
            <p:ph type="pic" sz="quarter" idx="34"/>
          </p:nvPr>
        </p:nvSpPr>
        <p:spPr>
          <a:xfrm>
            <a:off x="8963026" y="3781425"/>
            <a:ext cx="4481513" cy="3781425"/>
          </a:xfrm>
          <a:prstGeom prst="rect">
            <a:avLst/>
          </a:prstGeom>
          <a:solidFill>
            <a:srgbClr val="3C3C41"/>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370230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1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9319729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781425"/>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7"/>
          </p:nvPr>
        </p:nvSpPr>
        <p:spPr>
          <a:xfrm>
            <a:off x="6722269" y="3781425"/>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0690841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7"/>
          </p:nvPr>
        </p:nvSpPr>
        <p:spPr>
          <a:xfrm>
            <a:off x="6722269" y="0"/>
            <a:ext cx="6722269" cy="3781425"/>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8306160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975334" y="2443776"/>
            <a:ext cx="3651260" cy="1998753"/>
          </a:xfrm>
          <a:solidFill>
            <a:schemeClr val="bg1">
              <a:lumMod val="95000"/>
            </a:schemeClr>
          </a:solidFill>
        </p:spPr>
        <p:txBody>
          <a:bodyPr>
            <a:normAutofit/>
          </a:bodyPr>
          <a:lstStyle>
            <a:lvl1pPr>
              <a:defRPr sz="1158"/>
            </a:lvl1pPr>
          </a:lstStyle>
          <a:p>
            <a:endParaRPr lang="en-US" dirty="0"/>
          </a:p>
        </p:txBody>
      </p:sp>
      <p:sp>
        <p:nvSpPr>
          <p:cNvPr id="23" name="Picture Placeholder 2"/>
          <p:cNvSpPr>
            <a:spLocks noGrp="1"/>
          </p:cNvSpPr>
          <p:nvPr>
            <p:ph type="pic" sz="quarter" idx="15"/>
          </p:nvPr>
        </p:nvSpPr>
        <p:spPr>
          <a:xfrm>
            <a:off x="975334" y="4681254"/>
            <a:ext cx="3651260" cy="1998753"/>
          </a:xfrm>
          <a:solidFill>
            <a:schemeClr val="bg1">
              <a:lumMod val="95000"/>
            </a:schemeClr>
          </a:solidFill>
        </p:spPr>
        <p:txBody>
          <a:bodyPr>
            <a:normAutofit/>
          </a:bodyPr>
          <a:lstStyle>
            <a:lvl1pPr>
              <a:defRPr sz="1158"/>
            </a:lvl1pPr>
          </a:lstStyle>
          <a:p>
            <a:endParaRPr lang="en-US" dirty="0"/>
          </a:p>
        </p:txBody>
      </p:sp>
      <p:sp>
        <p:nvSpPr>
          <p:cNvPr id="24" name="Picture Placeholder 2"/>
          <p:cNvSpPr>
            <a:spLocks noGrp="1"/>
          </p:cNvSpPr>
          <p:nvPr>
            <p:ph type="pic" sz="quarter" idx="16"/>
          </p:nvPr>
        </p:nvSpPr>
        <p:spPr>
          <a:xfrm>
            <a:off x="4938665" y="2443776"/>
            <a:ext cx="3651260" cy="1998753"/>
          </a:xfrm>
          <a:solidFill>
            <a:schemeClr val="bg1">
              <a:lumMod val="95000"/>
            </a:schemeClr>
          </a:solidFill>
        </p:spPr>
        <p:txBody>
          <a:bodyPr>
            <a:normAutofit/>
          </a:bodyPr>
          <a:lstStyle>
            <a:lvl1pPr>
              <a:defRPr sz="1158"/>
            </a:lvl1pPr>
          </a:lstStyle>
          <a:p>
            <a:endParaRPr lang="en-US" dirty="0"/>
          </a:p>
        </p:txBody>
      </p:sp>
      <p:sp>
        <p:nvSpPr>
          <p:cNvPr id="25" name="Picture Placeholder 2"/>
          <p:cNvSpPr>
            <a:spLocks noGrp="1"/>
          </p:cNvSpPr>
          <p:nvPr>
            <p:ph type="pic" sz="quarter" idx="17"/>
          </p:nvPr>
        </p:nvSpPr>
        <p:spPr>
          <a:xfrm>
            <a:off x="4938665" y="4681254"/>
            <a:ext cx="3651260" cy="1998753"/>
          </a:xfrm>
          <a:solidFill>
            <a:schemeClr val="bg1">
              <a:lumMod val="95000"/>
            </a:schemeClr>
          </a:solidFill>
        </p:spPr>
        <p:txBody>
          <a:bodyPr>
            <a:normAutofit/>
          </a:bodyPr>
          <a:lstStyle>
            <a:lvl1pPr>
              <a:defRPr sz="1158"/>
            </a:lvl1pPr>
          </a:lstStyle>
          <a:p>
            <a:endParaRPr lang="en-US" dirty="0"/>
          </a:p>
        </p:txBody>
      </p:sp>
      <p:sp>
        <p:nvSpPr>
          <p:cNvPr id="26" name="Picture Placeholder 2"/>
          <p:cNvSpPr>
            <a:spLocks noGrp="1"/>
          </p:cNvSpPr>
          <p:nvPr>
            <p:ph type="pic" sz="quarter" idx="18"/>
          </p:nvPr>
        </p:nvSpPr>
        <p:spPr>
          <a:xfrm>
            <a:off x="8901996" y="2443776"/>
            <a:ext cx="3651260" cy="1998753"/>
          </a:xfrm>
          <a:solidFill>
            <a:schemeClr val="bg1">
              <a:lumMod val="95000"/>
            </a:schemeClr>
          </a:solidFill>
        </p:spPr>
        <p:txBody>
          <a:bodyPr>
            <a:normAutofit/>
          </a:bodyPr>
          <a:lstStyle>
            <a:lvl1pPr>
              <a:defRPr sz="1158"/>
            </a:lvl1pPr>
          </a:lstStyle>
          <a:p>
            <a:endParaRPr lang="en-US" dirty="0"/>
          </a:p>
        </p:txBody>
      </p:sp>
      <p:sp>
        <p:nvSpPr>
          <p:cNvPr id="27" name="Picture Placeholder 2"/>
          <p:cNvSpPr>
            <a:spLocks noGrp="1"/>
          </p:cNvSpPr>
          <p:nvPr>
            <p:ph type="pic" sz="quarter" idx="19"/>
          </p:nvPr>
        </p:nvSpPr>
        <p:spPr>
          <a:xfrm>
            <a:off x="8901996" y="4681254"/>
            <a:ext cx="3651260" cy="1998753"/>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180906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9003870" y="0"/>
            <a:ext cx="4440671" cy="7562850"/>
          </a:xfrm>
          <a:solidFill>
            <a:schemeClr val="bg1">
              <a:lumMod val="95000"/>
            </a:schemeClr>
          </a:solidFill>
        </p:spPr>
        <p:txBody>
          <a:bodyPr>
            <a:normAutofit/>
          </a:bodyPr>
          <a:lstStyle>
            <a:lvl1pPr>
              <a:defRPr sz="993"/>
            </a:lvl1pPr>
          </a:lstStyle>
          <a:p>
            <a:endParaRPr lang="en-US" dirty="0"/>
          </a:p>
        </p:txBody>
      </p:sp>
      <p:sp>
        <p:nvSpPr>
          <p:cNvPr id="6" name="Picture Placeholder 2"/>
          <p:cNvSpPr>
            <a:spLocks noGrp="1"/>
          </p:cNvSpPr>
          <p:nvPr>
            <p:ph type="pic" sz="quarter" idx="12"/>
          </p:nvPr>
        </p:nvSpPr>
        <p:spPr>
          <a:xfrm>
            <a:off x="2" y="0"/>
            <a:ext cx="4440671" cy="7562850"/>
          </a:xfrm>
          <a:solidFill>
            <a:schemeClr val="bg1">
              <a:lumMod val="95000"/>
            </a:schemeClr>
          </a:solidFill>
        </p:spPr>
        <p:txBody>
          <a:bodyPr>
            <a:normAutofit/>
          </a:bodyPr>
          <a:lstStyle>
            <a:lvl1pPr>
              <a:defRPr sz="993"/>
            </a:lvl1pPr>
          </a:lstStyle>
          <a:p>
            <a:endParaRPr lang="en-US" dirty="0"/>
          </a:p>
        </p:txBody>
      </p:sp>
      <p:sp>
        <p:nvSpPr>
          <p:cNvPr id="7" name="Picture Placeholder 2"/>
          <p:cNvSpPr>
            <a:spLocks noGrp="1"/>
          </p:cNvSpPr>
          <p:nvPr>
            <p:ph type="pic" sz="quarter" idx="13"/>
          </p:nvPr>
        </p:nvSpPr>
        <p:spPr>
          <a:xfrm>
            <a:off x="4501936" y="0"/>
            <a:ext cx="4440671" cy="3781425"/>
          </a:xfrm>
          <a:solidFill>
            <a:schemeClr val="bg1">
              <a:lumMod val="95000"/>
            </a:schemeClr>
          </a:solidFill>
        </p:spPr>
        <p:txBody>
          <a:bodyPr>
            <a:normAutofit/>
          </a:bodyPr>
          <a:lstStyle>
            <a:lvl1pPr>
              <a:defRPr sz="993"/>
            </a:lvl1pPr>
          </a:lstStyle>
          <a:p>
            <a:endParaRPr lang="en-US" dirty="0"/>
          </a:p>
        </p:txBody>
      </p:sp>
      <p:sp>
        <p:nvSpPr>
          <p:cNvPr id="8" name="Picture Placeholder 2"/>
          <p:cNvSpPr>
            <a:spLocks noGrp="1"/>
          </p:cNvSpPr>
          <p:nvPr>
            <p:ph type="pic" sz="quarter" idx="14"/>
          </p:nvPr>
        </p:nvSpPr>
        <p:spPr>
          <a:xfrm>
            <a:off x="4501936" y="3846970"/>
            <a:ext cx="4440671" cy="3715880"/>
          </a:xfrm>
          <a:solidFill>
            <a:schemeClr val="bg1">
              <a:lumMod val="95000"/>
            </a:schemeClr>
          </a:solidFill>
        </p:spPr>
        <p:txBody>
          <a:bodyPr>
            <a:normAutofit/>
          </a:bodyPr>
          <a:lstStyle>
            <a:lvl1pPr>
              <a:defRPr sz="993"/>
            </a:lvl1pPr>
          </a:lstStyle>
          <a:p>
            <a:endParaRPr lang="en-US" dirty="0"/>
          </a:p>
        </p:txBody>
      </p:sp>
    </p:spTree>
    <p:extLst>
      <p:ext uri="{BB962C8B-B14F-4D97-AF65-F5344CB8AC3E}">
        <p14:creationId xmlns:p14="http://schemas.microsoft.com/office/powerpoint/2010/main" val="3277482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6032222" cy="7562850"/>
          </a:xfrm>
          <a:solidFill>
            <a:schemeClr val="bg1">
              <a:lumMod val="95000"/>
            </a:schemeClr>
          </a:solidFill>
        </p:spPr>
        <p:txBody>
          <a:bodyPr>
            <a:normAutofit/>
          </a:bodyPr>
          <a:lstStyle>
            <a:lvl1pPr>
              <a:defRPr sz="993"/>
            </a:lvl1pPr>
          </a:lstStyle>
          <a:p>
            <a:endParaRPr lang="en-US" dirty="0"/>
          </a:p>
        </p:txBody>
      </p:sp>
    </p:spTree>
    <p:extLst>
      <p:ext uri="{BB962C8B-B14F-4D97-AF65-F5344CB8AC3E}">
        <p14:creationId xmlns:p14="http://schemas.microsoft.com/office/powerpoint/2010/main" val="20258516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7412316" y="0"/>
            <a:ext cx="6032222" cy="7562850"/>
          </a:xfrm>
          <a:solidFill>
            <a:schemeClr val="bg1">
              <a:lumMod val="95000"/>
            </a:schemeClr>
          </a:solidFill>
        </p:spPr>
        <p:txBody>
          <a:bodyPr>
            <a:normAutofit/>
          </a:bodyPr>
          <a:lstStyle>
            <a:lvl1pPr>
              <a:defRPr sz="993"/>
            </a:lvl1pPr>
          </a:lstStyle>
          <a:p>
            <a:endParaRPr lang="en-US" dirty="0"/>
          </a:p>
        </p:txBody>
      </p:sp>
    </p:spTree>
    <p:extLst>
      <p:ext uri="{BB962C8B-B14F-4D97-AF65-F5344CB8AC3E}">
        <p14:creationId xmlns:p14="http://schemas.microsoft.com/office/powerpoint/2010/main" val="29068388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6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159DFF5-4277-4F8D-815B-CA4ACBB22D03}"/>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159DFF5-4277-4F8D-815B-CA4ACBB22D03}"/>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3" name="Picture Placeholder 12"/>
          <p:cNvSpPr>
            <a:spLocks noGrp="1"/>
          </p:cNvSpPr>
          <p:nvPr>
            <p:ph type="pic" sz="quarter" idx="12"/>
          </p:nvPr>
        </p:nvSpPr>
        <p:spPr>
          <a:xfrm>
            <a:off x="1" y="0"/>
            <a:ext cx="8717211" cy="756285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a:solidFill>
            <a:schemeClr val="bg1">
              <a:lumMod val="95000"/>
            </a:schemeClr>
          </a:solidFill>
        </p:spPr>
        <p:txBody>
          <a:bodyPr wrap="square">
            <a:noAutofit/>
          </a:bodyPr>
          <a:lstStyle>
            <a:lvl1pPr>
              <a:defRPr sz="993"/>
            </a:lvl1pPr>
          </a:lstStyle>
          <a:p>
            <a:endParaRPr lang="en-US" dirty="0"/>
          </a:p>
        </p:txBody>
      </p:sp>
    </p:spTree>
    <p:extLst>
      <p:ext uri="{BB962C8B-B14F-4D97-AF65-F5344CB8AC3E}">
        <p14:creationId xmlns:p14="http://schemas.microsoft.com/office/powerpoint/2010/main" val="159767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EF24DA-71B3-0648-A902-86491C36FD41}"/>
              </a:ext>
            </a:extLst>
          </p:cNvPr>
          <p:cNvSpPr>
            <a:spLocks noGrp="1"/>
          </p:cNvSpPr>
          <p:nvPr>
            <p:ph type="pic" sz="quarter" idx="10"/>
          </p:nvPr>
        </p:nvSpPr>
        <p:spPr>
          <a:xfrm>
            <a:off x="0" y="0"/>
            <a:ext cx="13444538" cy="7562850"/>
          </a:xfrm>
          <a:prstGeom prst="rect">
            <a:avLst/>
          </a:prstGeom>
        </p:spPr>
        <p:txBody>
          <a:bodyPr/>
          <a:lstStyle/>
          <a:p>
            <a:endParaRPr lang="en-US"/>
          </a:p>
        </p:txBody>
      </p:sp>
      <p:pic>
        <p:nvPicPr>
          <p:cNvPr id="9" name="Picture 8" descr="A close up of a sign&#10;&#10;Description generated with high confidence">
            <a:extLst>
              <a:ext uri="{FF2B5EF4-FFF2-40B4-BE49-F238E27FC236}">
                <a16:creationId xmlns:a16="http://schemas.microsoft.com/office/drawing/2014/main" id="{A853EF31-21BC-A041-A139-C1B4ECC7DE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8669" y="831727"/>
            <a:ext cx="2724552" cy="997782"/>
          </a:xfrm>
          <a:prstGeom prst="rect">
            <a:avLst/>
          </a:prstGeom>
        </p:spPr>
      </p:pic>
      <p:sp>
        <p:nvSpPr>
          <p:cNvPr id="10" name="object 2">
            <a:extLst>
              <a:ext uri="{FF2B5EF4-FFF2-40B4-BE49-F238E27FC236}">
                <a16:creationId xmlns:a16="http://schemas.microsoft.com/office/drawing/2014/main" id="{1FF34B6B-C022-5A44-A469-7F6E9C7C1E69}"/>
              </a:ext>
            </a:extLst>
          </p:cNvPr>
          <p:cNvSpPr txBox="1"/>
          <p:nvPr userDrawn="1"/>
        </p:nvSpPr>
        <p:spPr>
          <a:xfrm>
            <a:off x="4673133" y="6684263"/>
            <a:ext cx="4066463" cy="557781"/>
          </a:xfrm>
          <a:prstGeom prst="rect">
            <a:avLst/>
          </a:prstGeom>
        </p:spPr>
        <p:txBody>
          <a:bodyPr vert="horz" wrap="square" lIns="0" tIns="0" rIns="0" bIns="0" rtlCol="0">
            <a:spAutoFit/>
          </a:bodyPr>
          <a:lstStyle/>
          <a:p>
            <a:pPr>
              <a:lnSpc>
                <a:spcPct val="143000"/>
              </a:lnSpc>
            </a:pPr>
            <a:r>
              <a:rPr lang="en-GB" sz="2800" spc="-5">
                <a:solidFill>
                  <a:schemeClr val="accent1"/>
                </a:solidFill>
                <a:latin typeface="Palatino Linotype" panose="02040502050505030304" pitchFamily="18" charset="0"/>
                <a:cs typeface="Trebuchet MS"/>
              </a:rPr>
              <a:t>everywoman everywhere</a:t>
            </a:r>
          </a:p>
        </p:txBody>
      </p:sp>
    </p:spTree>
    <p:extLst>
      <p:ext uri="{BB962C8B-B14F-4D97-AF65-F5344CB8AC3E}">
        <p14:creationId xmlns:p14="http://schemas.microsoft.com/office/powerpoint/2010/main" val="1762843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9869D8-7794-41BA-A775-DF81327CE32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D9869D8-7794-41BA-A775-DF81327CE32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 name="Picture Placeholder 2"/>
          <p:cNvSpPr>
            <a:spLocks noGrp="1"/>
          </p:cNvSpPr>
          <p:nvPr>
            <p:ph type="pic" sz="quarter" idx="10"/>
          </p:nvPr>
        </p:nvSpPr>
        <p:spPr>
          <a:xfrm>
            <a:off x="4718823" y="0"/>
            <a:ext cx="8725715" cy="756285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wrap="square">
            <a:noAutofit/>
          </a:bodyPr>
          <a:lstStyle>
            <a:lvl1pPr>
              <a:defRPr sz="1655"/>
            </a:lvl1pPr>
          </a:lstStyle>
          <a:p>
            <a:endParaRPr lang="en-US" dirty="0"/>
          </a:p>
        </p:txBody>
      </p:sp>
    </p:spTree>
    <p:extLst>
      <p:ext uri="{BB962C8B-B14F-4D97-AF65-F5344CB8AC3E}">
        <p14:creationId xmlns:p14="http://schemas.microsoft.com/office/powerpoint/2010/main" val="34639904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28" name="Picture Placeholder 8"/>
          <p:cNvSpPr>
            <a:spLocks noGrp="1"/>
          </p:cNvSpPr>
          <p:nvPr>
            <p:ph type="pic" sz="quarter" idx="10"/>
          </p:nvPr>
        </p:nvSpPr>
        <p:spPr>
          <a:xfrm>
            <a:off x="1965664"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29" name="Picture Placeholder 9"/>
          <p:cNvSpPr>
            <a:spLocks noGrp="1"/>
          </p:cNvSpPr>
          <p:nvPr>
            <p:ph type="pic" sz="quarter" idx="19"/>
          </p:nvPr>
        </p:nvSpPr>
        <p:spPr>
          <a:xfrm>
            <a:off x="3817953"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30" name="Picture Placeholder 8"/>
          <p:cNvSpPr>
            <a:spLocks noGrp="1"/>
          </p:cNvSpPr>
          <p:nvPr>
            <p:ph type="pic" sz="quarter" idx="31"/>
          </p:nvPr>
        </p:nvSpPr>
        <p:spPr>
          <a:xfrm>
            <a:off x="1042660"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31" name="Picture Placeholder 9"/>
          <p:cNvSpPr>
            <a:spLocks noGrp="1"/>
          </p:cNvSpPr>
          <p:nvPr>
            <p:ph type="pic" sz="quarter" idx="32"/>
          </p:nvPr>
        </p:nvSpPr>
        <p:spPr>
          <a:xfrm>
            <a:off x="2894950"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32" name="Picture Placeholder 9"/>
          <p:cNvSpPr>
            <a:spLocks noGrp="1"/>
          </p:cNvSpPr>
          <p:nvPr>
            <p:ph type="pic" sz="quarter" idx="33"/>
          </p:nvPr>
        </p:nvSpPr>
        <p:spPr>
          <a:xfrm>
            <a:off x="4743144" y="3010936"/>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33" name="Picture Placeholder 8"/>
          <p:cNvSpPr>
            <a:spLocks noGrp="1"/>
          </p:cNvSpPr>
          <p:nvPr>
            <p:ph type="pic" sz="quarter" idx="34"/>
          </p:nvPr>
        </p:nvSpPr>
        <p:spPr>
          <a:xfrm>
            <a:off x="1965664"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34" name="Picture Placeholder 9"/>
          <p:cNvSpPr>
            <a:spLocks noGrp="1"/>
          </p:cNvSpPr>
          <p:nvPr>
            <p:ph type="pic" sz="quarter" idx="35"/>
          </p:nvPr>
        </p:nvSpPr>
        <p:spPr>
          <a:xfrm>
            <a:off x="3817953"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Tree>
    <p:extLst>
      <p:ext uri="{BB962C8B-B14F-4D97-AF65-F5344CB8AC3E}">
        <p14:creationId xmlns:p14="http://schemas.microsoft.com/office/powerpoint/2010/main" val="27180861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_Portfolio Three">
    <p:spTree>
      <p:nvGrpSpPr>
        <p:cNvPr id="1" name=""/>
        <p:cNvGrpSpPr/>
        <p:nvPr/>
      </p:nvGrpSpPr>
      <p:grpSpPr>
        <a:xfrm>
          <a:off x="0" y="0"/>
          <a:ext cx="0" cy="0"/>
          <a:chOff x="0" y="0"/>
          <a:chExt cx="0" cy="0"/>
        </a:xfrm>
      </p:grpSpPr>
      <p:sp>
        <p:nvSpPr>
          <p:cNvPr id="16" name="Picture Placeholder 8"/>
          <p:cNvSpPr>
            <a:spLocks noGrp="1"/>
          </p:cNvSpPr>
          <p:nvPr>
            <p:ph type="pic" sz="quarter" idx="10"/>
          </p:nvPr>
        </p:nvSpPr>
        <p:spPr>
          <a:xfrm>
            <a:off x="7900867"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17" name="Picture Placeholder 9"/>
          <p:cNvSpPr>
            <a:spLocks noGrp="1"/>
          </p:cNvSpPr>
          <p:nvPr>
            <p:ph type="pic" sz="quarter" idx="19"/>
          </p:nvPr>
        </p:nvSpPr>
        <p:spPr>
          <a:xfrm>
            <a:off x="9753157" y="1613375"/>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18" name="Picture Placeholder 8"/>
          <p:cNvSpPr>
            <a:spLocks noGrp="1"/>
          </p:cNvSpPr>
          <p:nvPr>
            <p:ph type="pic" sz="quarter" idx="31"/>
          </p:nvPr>
        </p:nvSpPr>
        <p:spPr>
          <a:xfrm>
            <a:off x="6977864"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19" name="Picture Placeholder 9"/>
          <p:cNvSpPr>
            <a:spLocks noGrp="1"/>
          </p:cNvSpPr>
          <p:nvPr>
            <p:ph type="pic" sz="quarter" idx="32"/>
          </p:nvPr>
        </p:nvSpPr>
        <p:spPr>
          <a:xfrm>
            <a:off x="8830153" y="301112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20" name="Picture Placeholder 9"/>
          <p:cNvSpPr>
            <a:spLocks noGrp="1"/>
          </p:cNvSpPr>
          <p:nvPr>
            <p:ph type="pic" sz="quarter" idx="33"/>
          </p:nvPr>
        </p:nvSpPr>
        <p:spPr>
          <a:xfrm>
            <a:off x="10678347" y="3010936"/>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21" name="Picture Placeholder 8"/>
          <p:cNvSpPr>
            <a:spLocks noGrp="1"/>
          </p:cNvSpPr>
          <p:nvPr>
            <p:ph type="pic" sz="quarter" idx="34"/>
          </p:nvPr>
        </p:nvSpPr>
        <p:spPr>
          <a:xfrm>
            <a:off x="7900867"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
        <p:nvSpPr>
          <p:cNvPr id="22" name="Picture Placeholder 9"/>
          <p:cNvSpPr>
            <a:spLocks noGrp="1"/>
          </p:cNvSpPr>
          <p:nvPr>
            <p:ph type="pic" sz="quarter" idx="35"/>
          </p:nvPr>
        </p:nvSpPr>
        <p:spPr>
          <a:xfrm>
            <a:off x="9753157" y="4411308"/>
            <a:ext cx="1602504" cy="139775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489"/>
            </a:lvl1pPr>
          </a:lstStyle>
          <a:p>
            <a:endParaRPr lang="en-US" dirty="0"/>
          </a:p>
        </p:txBody>
      </p:sp>
    </p:spTree>
    <p:extLst>
      <p:ext uri="{BB962C8B-B14F-4D97-AF65-F5344CB8AC3E}">
        <p14:creationId xmlns:p14="http://schemas.microsoft.com/office/powerpoint/2010/main" val="21068083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412184" y="0"/>
            <a:ext cx="6032356" cy="756285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8241187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6032356" cy="756285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235846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6032356" cy="7562850"/>
          </a:xfrm>
          <a:solidFill>
            <a:schemeClr val="bg1">
              <a:lumMod val="95000"/>
            </a:schemeClr>
          </a:solidFill>
        </p:spPr>
        <p:txBody>
          <a:bodyPr/>
          <a:lstStyle/>
          <a:p>
            <a:endParaRPr lang="en-US" dirty="0"/>
          </a:p>
        </p:txBody>
      </p:sp>
      <p:sp>
        <p:nvSpPr>
          <p:cNvPr id="7" name="Picture Placeholder 2"/>
          <p:cNvSpPr>
            <a:spLocks noGrp="1"/>
          </p:cNvSpPr>
          <p:nvPr>
            <p:ph type="pic" sz="quarter" idx="11"/>
          </p:nvPr>
        </p:nvSpPr>
        <p:spPr>
          <a:xfrm>
            <a:off x="6032356" y="0"/>
            <a:ext cx="7412182" cy="378142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4033050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7412184" y="0"/>
            <a:ext cx="6032356" cy="7562850"/>
          </a:xfrm>
          <a:solidFill>
            <a:schemeClr val="bg1">
              <a:lumMod val="95000"/>
            </a:schemeClr>
          </a:solidFill>
        </p:spPr>
        <p:txBody>
          <a:bodyPr/>
          <a:lstStyle/>
          <a:p>
            <a:endParaRPr lang="en-US" dirty="0"/>
          </a:p>
        </p:txBody>
      </p:sp>
      <p:sp>
        <p:nvSpPr>
          <p:cNvPr id="7" name="Picture Placeholder 2"/>
          <p:cNvSpPr>
            <a:spLocks noGrp="1"/>
          </p:cNvSpPr>
          <p:nvPr>
            <p:ph type="pic" sz="quarter" idx="11"/>
          </p:nvPr>
        </p:nvSpPr>
        <p:spPr>
          <a:xfrm>
            <a:off x="0" y="0"/>
            <a:ext cx="7412182" cy="378142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615911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4_Portfolio Thre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7041544" y="0"/>
            <a:ext cx="3193728" cy="756285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019820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5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902196" y="0"/>
            <a:ext cx="2913743" cy="756285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4757572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6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2E227F-CD0F-4246-91D0-0906123DCDD5}"/>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532E227F-CD0F-4246-91D0-0906123DCDD5}"/>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4" name="Picture Placeholder 2"/>
          <p:cNvSpPr>
            <a:spLocks noGrp="1"/>
          </p:cNvSpPr>
          <p:nvPr>
            <p:ph type="pic" sz="quarter" idx="10"/>
          </p:nvPr>
        </p:nvSpPr>
        <p:spPr>
          <a:xfrm>
            <a:off x="0" y="0"/>
            <a:ext cx="2236145" cy="3781425"/>
          </a:xfrm>
          <a:solidFill>
            <a:schemeClr val="bg1">
              <a:lumMod val="95000"/>
            </a:schemeClr>
          </a:solidFill>
        </p:spPr>
        <p:txBody>
          <a:bodyPr>
            <a:normAutofit/>
          </a:bodyPr>
          <a:lstStyle>
            <a:lvl1pPr>
              <a:defRPr sz="662"/>
            </a:lvl1pPr>
          </a:lstStyle>
          <a:p>
            <a:endParaRPr lang="en-US" dirty="0"/>
          </a:p>
        </p:txBody>
      </p:sp>
      <p:sp>
        <p:nvSpPr>
          <p:cNvPr id="15" name="Picture Placeholder 2"/>
          <p:cNvSpPr>
            <a:spLocks noGrp="1"/>
          </p:cNvSpPr>
          <p:nvPr>
            <p:ph type="pic" sz="quarter" idx="11"/>
          </p:nvPr>
        </p:nvSpPr>
        <p:spPr>
          <a:xfrm>
            <a:off x="2236146" y="0"/>
            <a:ext cx="2239603" cy="3781425"/>
          </a:xfrm>
          <a:solidFill>
            <a:schemeClr val="bg1">
              <a:lumMod val="95000"/>
            </a:schemeClr>
          </a:solidFill>
        </p:spPr>
        <p:txBody>
          <a:bodyPr>
            <a:normAutofit/>
          </a:bodyPr>
          <a:lstStyle>
            <a:lvl1pPr>
              <a:defRPr sz="662"/>
            </a:lvl1pPr>
          </a:lstStyle>
          <a:p>
            <a:endParaRPr lang="en-US" dirty="0"/>
          </a:p>
        </p:txBody>
      </p:sp>
      <p:sp>
        <p:nvSpPr>
          <p:cNvPr id="16" name="Picture Placeholder 2"/>
          <p:cNvSpPr>
            <a:spLocks noGrp="1"/>
          </p:cNvSpPr>
          <p:nvPr>
            <p:ph type="pic" sz="quarter" idx="12"/>
          </p:nvPr>
        </p:nvSpPr>
        <p:spPr>
          <a:xfrm>
            <a:off x="4468752" y="0"/>
            <a:ext cx="2270989" cy="3781425"/>
          </a:xfrm>
          <a:solidFill>
            <a:schemeClr val="bg1">
              <a:lumMod val="95000"/>
            </a:schemeClr>
          </a:solidFill>
        </p:spPr>
        <p:txBody>
          <a:bodyPr>
            <a:normAutofit/>
          </a:bodyPr>
          <a:lstStyle>
            <a:lvl1pPr>
              <a:defRPr sz="662"/>
            </a:lvl1pPr>
          </a:lstStyle>
          <a:p>
            <a:endParaRPr lang="en-US" dirty="0"/>
          </a:p>
        </p:txBody>
      </p:sp>
      <p:sp>
        <p:nvSpPr>
          <p:cNvPr id="19" name="Picture Placeholder 2"/>
          <p:cNvSpPr>
            <a:spLocks noGrp="1"/>
          </p:cNvSpPr>
          <p:nvPr>
            <p:ph type="pic" sz="quarter" idx="15"/>
          </p:nvPr>
        </p:nvSpPr>
        <p:spPr>
          <a:xfrm>
            <a:off x="11211998" y="0"/>
            <a:ext cx="2236145" cy="3781425"/>
          </a:xfrm>
          <a:solidFill>
            <a:schemeClr val="bg1">
              <a:lumMod val="95000"/>
            </a:schemeClr>
          </a:solidFill>
        </p:spPr>
        <p:txBody>
          <a:bodyPr>
            <a:normAutofit/>
          </a:bodyPr>
          <a:lstStyle>
            <a:lvl1pPr>
              <a:defRPr sz="662"/>
            </a:lvl1pPr>
          </a:lstStyle>
          <a:p>
            <a:endParaRPr lang="en-US" dirty="0"/>
          </a:p>
        </p:txBody>
      </p:sp>
      <p:sp>
        <p:nvSpPr>
          <p:cNvPr id="20" name="Picture Placeholder 2"/>
          <p:cNvSpPr>
            <a:spLocks noGrp="1"/>
          </p:cNvSpPr>
          <p:nvPr>
            <p:ph type="pic" sz="quarter" idx="16"/>
          </p:nvPr>
        </p:nvSpPr>
        <p:spPr>
          <a:xfrm>
            <a:off x="0" y="3781425"/>
            <a:ext cx="2236145" cy="3781425"/>
          </a:xfrm>
          <a:solidFill>
            <a:schemeClr val="bg1">
              <a:lumMod val="95000"/>
            </a:schemeClr>
          </a:solidFill>
        </p:spPr>
        <p:txBody>
          <a:bodyPr>
            <a:normAutofit/>
          </a:bodyPr>
          <a:lstStyle>
            <a:lvl1pPr>
              <a:defRPr sz="662"/>
            </a:lvl1pPr>
          </a:lstStyle>
          <a:p>
            <a:endParaRPr lang="en-US" dirty="0"/>
          </a:p>
        </p:txBody>
      </p:sp>
      <p:sp>
        <p:nvSpPr>
          <p:cNvPr id="21" name="Picture Placeholder 2"/>
          <p:cNvSpPr>
            <a:spLocks noGrp="1"/>
          </p:cNvSpPr>
          <p:nvPr>
            <p:ph type="pic" sz="quarter" idx="17"/>
          </p:nvPr>
        </p:nvSpPr>
        <p:spPr>
          <a:xfrm>
            <a:off x="2236146" y="3781425"/>
            <a:ext cx="2239603" cy="3781425"/>
          </a:xfrm>
          <a:solidFill>
            <a:schemeClr val="bg1">
              <a:lumMod val="95000"/>
            </a:schemeClr>
          </a:solidFill>
        </p:spPr>
        <p:txBody>
          <a:bodyPr>
            <a:normAutofit/>
          </a:bodyPr>
          <a:lstStyle>
            <a:lvl1pPr>
              <a:defRPr sz="662"/>
            </a:lvl1pPr>
          </a:lstStyle>
          <a:p>
            <a:endParaRPr lang="en-US" dirty="0"/>
          </a:p>
        </p:txBody>
      </p:sp>
      <p:sp>
        <p:nvSpPr>
          <p:cNvPr id="22" name="Picture Placeholder 2"/>
          <p:cNvSpPr>
            <a:spLocks noGrp="1"/>
          </p:cNvSpPr>
          <p:nvPr>
            <p:ph type="pic" sz="quarter" idx="18"/>
          </p:nvPr>
        </p:nvSpPr>
        <p:spPr>
          <a:xfrm>
            <a:off x="4468752" y="3781425"/>
            <a:ext cx="2270989" cy="3781425"/>
          </a:xfrm>
          <a:solidFill>
            <a:schemeClr val="bg1">
              <a:lumMod val="95000"/>
            </a:schemeClr>
          </a:solidFill>
        </p:spPr>
        <p:txBody>
          <a:bodyPr>
            <a:normAutofit/>
          </a:bodyPr>
          <a:lstStyle>
            <a:lvl1pPr>
              <a:defRPr sz="662"/>
            </a:lvl1pPr>
          </a:lstStyle>
          <a:p>
            <a:endParaRPr lang="en-US" dirty="0"/>
          </a:p>
        </p:txBody>
      </p:sp>
      <p:sp>
        <p:nvSpPr>
          <p:cNvPr id="23" name="Picture Placeholder 2"/>
          <p:cNvSpPr>
            <a:spLocks noGrp="1"/>
          </p:cNvSpPr>
          <p:nvPr>
            <p:ph type="pic" sz="quarter" idx="19"/>
          </p:nvPr>
        </p:nvSpPr>
        <p:spPr>
          <a:xfrm>
            <a:off x="6732743" y="3781425"/>
            <a:ext cx="2236145" cy="3781425"/>
          </a:xfrm>
          <a:solidFill>
            <a:schemeClr val="bg1">
              <a:lumMod val="95000"/>
            </a:schemeClr>
          </a:solidFill>
        </p:spPr>
        <p:txBody>
          <a:bodyPr>
            <a:normAutofit/>
          </a:bodyPr>
          <a:lstStyle>
            <a:lvl1pPr>
              <a:defRPr sz="662"/>
            </a:lvl1pPr>
          </a:lstStyle>
          <a:p>
            <a:endParaRPr lang="en-US" dirty="0"/>
          </a:p>
        </p:txBody>
      </p:sp>
      <p:sp>
        <p:nvSpPr>
          <p:cNvPr id="25" name="Picture Placeholder 2"/>
          <p:cNvSpPr>
            <a:spLocks noGrp="1"/>
          </p:cNvSpPr>
          <p:nvPr>
            <p:ph type="pic" sz="quarter" idx="21"/>
          </p:nvPr>
        </p:nvSpPr>
        <p:spPr>
          <a:xfrm>
            <a:off x="11211998" y="3781425"/>
            <a:ext cx="2236145" cy="3781425"/>
          </a:xfrm>
          <a:solidFill>
            <a:schemeClr val="bg1">
              <a:lumMod val="95000"/>
            </a:schemeClr>
          </a:solidFill>
        </p:spPr>
        <p:txBody>
          <a:bodyPr>
            <a:normAutofit/>
          </a:bodyPr>
          <a:lstStyle>
            <a:lvl1pPr>
              <a:defRPr sz="662"/>
            </a:lvl1pPr>
          </a:lstStyle>
          <a:p>
            <a:endParaRPr lang="en-US" dirty="0"/>
          </a:p>
        </p:txBody>
      </p:sp>
      <p:sp>
        <p:nvSpPr>
          <p:cNvPr id="26" name="Picture Placeholder 2"/>
          <p:cNvSpPr>
            <a:spLocks noGrp="1"/>
          </p:cNvSpPr>
          <p:nvPr>
            <p:ph type="pic" sz="quarter" idx="22"/>
          </p:nvPr>
        </p:nvSpPr>
        <p:spPr>
          <a:xfrm>
            <a:off x="6732743" y="0"/>
            <a:ext cx="2236145" cy="3781425"/>
          </a:xfrm>
          <a:solidFill>
            <a:schemeClr val="bg1">
              <a:lumMod val="95000"/>
            </a:schemeClr>
          </a:solidFill>
        </p:spPr>
        <p:txBody>
          <a:bodyPr>
            <a:normAutofit/>
          </a:bodyPr>
          <a:lstStyle>
            <a:lvl1pPr>
              <a:defRPr sz="662"/>
            </a:lvl1pPr>
          </a:lstStyle>
          <a:p>
            <a:endParaRPr lang="en-US" dirty="0"/>
          </a:p>
        </p:txBody>
      </p:sp>
      <p:sp>
        <p:nvSpPr>
          <p:cNvPr id="18" name="Picture Placeholder 2"/>
          <p:cNvSpPr>
            <a:spLocks noGrp="1"/>
          </p:cNvSpPr>
          <p:nvPr>
            <p:ph type="pic" sz="quarter" idx="14"/>
          </p:nvPr>
        </p:nvSpPr>
        <p:spPr>
          <a:xfrm>
            <a:off x="8961872" y="0"/>
            <a:ext cx="2248912" cy="3781425"/>
          </a:xfrm>
          <a:solidFill>
            <a:schemeClr val="bg1">
              <a:lumMod val="95000"/>
            </a:schemeClr>
          </a:solidFill>
        </p:spPr>
        <p:txBody>
          <a:bodyPr>
            <a:normAutofit/>
          </a:bodyPr>
          <a:lstStyle>
            <a:lvl1pPr>
              <a:defRPr sz="662"/>
            </a:lvl1pPr>
          </a:lstStyle>
          <a:p>
            <a:endParaRPr lang="en-US" dirty="0"/>
          </a:p>
        </p:txBody>
      </p:sp>
      <p:sp>
        <p:nvSpPr>
          <p:cNvPr id="24" name="Picture Placeholder 2"/>
          <p:cNvSpPr>
            <a:spLocks noGrp="1"/>
          </p:cNvSpPr>
          <p:nvPr>
            <p:ph type="pic" sz="quarter" idx="20"/>
          </p:nvPr>
        </p:nvSpPr>
        <p:spPr>
          <a:xfrm>
            <a:off x="8961872" y="3781425"/>
            <a:ext cx="2248912" cy="3781425"/>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215900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12" name="Text Placeholder 16"/>
          <p:cNvSpPr>
            <a:spLocks noGrp="1"/>
          </p:cNvSpPr>
          <p:nvPr>
            <p:ph type="body" sz="quarter" idx="14"/>
          </p:nvPr>
        </p:nvSpPr>
        <p:spPr>
          <a:xfrm>
            <a:off x="726356" y="2954195"/>
            <a:ext cx="12470189" cy="1527342"/>
          </a:xfrm>
          <a:prstGeom prst="rect">
            <a:avLst/>
          </a:prstGeom>
        </p:spPr>
        <p:txBody>
          <a:bodyPr lIns="100831" tIns="50415" rIns="100831" bIns="50415"/>
          <a:lstStyle>
            <a:lvl1pPr marL="0" indent="201312" algn="l">
              <a:buClr>
                <a:schemeClr val="accent2">
                  <a:lumMod val="50000"/>
                </a:schemeClr>
              </a:buClr>
              <a:buFont typeface="Arial" pitchFamily="34" charset="0"/>
              <a:buChar char="•"/>
              <a:tabLst>
                <a:tab pos="201312" algn="l"/>
              </a:tabLst>
              <a:defRPr lang="en-US" sz="2000" kern="1200" baseline="0" dirty="0" smtClean="0">
                <a:solidFill>
                  <a:schemeClr val="tx1">
                    <a:lumMod val="65000"/>
                    <a:lumOff val="35000"/>
                  </a:schemeClr>
                </a:solidFill>
                <a:latin typeface="Trebuchet MS" pitchFamily="34" charset="0"/>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625132" y="1598643"/>
            <a:ext cx="11618530" cy="746700"/>
          </a:xfrm>
          <a:prstGeom prst="rect">
            <a:avLst/>
          </a:prstGeom>
        </p:spPr>
        <p:txBody>
          <a:bodyPr lIns="100831" tIns="50415" rIns="100831" bIns="50415"/>
          <a:lstStyle>
            <a:lvl1pPr marL="0" indent="0">
              <a:defRPr sz="4900" baseline="0">
                <a:solidFill>
                  <a:schemeClr val="tx2">
                    <a:lumMod val="50000"/>
                  </a:schemeClr>
                </a:solidFill>
                <a:latin typeface="Palatino" pitchFamily="18" charset="0"/>
              </a:defRPr>
            </a:lvl1pPr>
          </a:lstStyle>
          <a:p>
            <a:pPr lvl="0"/>
            <a:r>
              <a:rPr lang="en-US"/>
              <a:t>Click to edit Master text styles</a:t>
            </a:r>
          </a:p>
        </p:txBody>
      </p:sp>
      <p:sp>
        <p:nvSpPr>
          <p:cNvPr id="10" name="Title 9"/>
          <p:cNvSpPr>
            <a:spLocks noGrp="1"/>
          </p:cNvSpPr>
          <p:nvPr>
            <p:ph type="title"/>
          </p:nvPr>
        </p:nvSpPr>
        <p:spPr>
          <a:xfrm>
            <a:off x="672227" y="302870"/>
            <a:ext cx="12100084" cy="509114"/>
          </a:xfrm>
          <a:prstGeom prst="rect">
            <a:avLst/>
          </a:prstGeom>
        </p:spPr>
        <p:txBody>
          <a:bodyPr lIns="100831" tIns="50415" rIns="100831" bIns="50415"/>
          <a:lstStyle/>
          <a:p>
            <a:r>
              <a:rPr lang="en-US"/>
              <a:t>Click to edit Master title style</a:t>
            </a:r>
          </a:p>
        </p:txBody>
      </p:sp>
    </p:spTree>
    <p:extLst>
      <p:ext uri="{BB962C8B-B14F-4D97-AF65-F5344CB8AC3E}">
        <p14:creationId xmlns:p14="http://schemas.microsoft.com/office/powerpoint/2010/main" val="794755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8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497155-4E0F-49DC-8084-C537BDB4D034}"/>
              </a:ext>
            </a:extLst>
          </p:cNvPr>
          <p:cNvGraphicFramePr>
            <a:graphicFrameLocks noChangeAspect="1"/>
          </p:cNvGraphicFramePr>
          <p:nvPr userDrawn="1">
            <p:custDataLst>
              <p:tags r:id="rId1"/>
            </p:custDataLst>
            <p:extLst>
              <p:ext uri="{D42A27DB-BD31-4B8C-83A1-F6EECF244321}">
                <p14:modId xmlns:p14="http://schemas.microsoft.com/office/powerpoint/2010/main" val="4150094557"/>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497155-4E0F-49DC-8084-C537BDB4D034}"/>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0" name="Picture Placeholder 2"/>
          <p:cNvSpPr>
            <a:spLocks noGrp="1"/>
          </p:cNvSpPr>
          <p:nvPr>
            <p:ph type="pic" sz="quarter" idx="10"/>
          </p:nvPr>
        </p:nvSpPr>
        <p:spPr>
          <a:xfrm>
            <a:off x="6722273" y="0"/>
            <a:ext cx="6722265" cy="7562850"/>
          </a:xfrm>
          <a:solidFill>
            <a:schemeClr val="bg1">
              <a:lumMod val="95000"/>
            </a:schemeClr>
          </a:solidFill>
        </p:spPr>
        <p:txBody>
          <a:bodyPr>
            <a:normAutofit/>
          </a:bodyPr>
          <a:lstStyle>
            <a:lvl1pPr>
              <a:defRPr sz="662"/>
            </a:lvl1pPr>
          </a:lstStyle>
          <a:p>
            <a:endParaRPr lang="en-US" dirty="0"/>
          </a:p>
        </p:txBody>
      </p:sp>
      <p:sp>
        <p:nvSpPr>
          <p:cNvPr id="5" name="Picture Placeholder 2"/>
          <p:cNvSpPr>
            <a:spLocks noGrp="1"/>
          </p:cNvSpPr>
          <p:nvPr>
            <p:ph type="pic" sz="quarter" idx="11"/>
          </p:nvPr>
        </p:nvSpPr>
        <p:spPr>
          <a:xfrm>
            <a:off x="2" y="0"/>
            <a:ext cx="6722262" cy="3781425"/>
          </a:xfrm>
          <a:solidFill>
            <a:schemeClr val="bg1">
              <a:lumMod val="95000"/>
            </a:schemeClr>
          </a:solidFill>
        </p:spPr>
        <p:txBody>
          <a:bodyPr>
            <a:normAutofit/>
          </a:bodyPr>
          <a:lstStyle>
            <a:lvl1pPr>
              <a:defRPr sz="662"/>
            </a:lvl1pPr>
          </a:lstStyle>
          <a:p>
            <a:endParaRPr lang="en-US" dirty="0"/>
          </a:p>
        </p:txBody>
      </p:sp>
      <p:sp>
        <p:nvSpPr>
          <p:cNvPr id="6" name="Picture Placeholder 2"/>
          <p:cNvSpPr>
            <a:spLocks noGrp="1"/>
          </p:cNvSpPr>
          <p:nvPr>
            <p:ph type="pic" sz="quarter" idx="12"/>
          </p:nvPr>
        </p:nvSpPr>
        <p:spPr>
          <a:xfrm>
            <a:off x="2" y="3781425"/>
            <a:ext cx="6722262" cy="3781425"/>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346564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9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285828" y="2244270"/>
            <a:ext cx="5766250" cy="2644364"/>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33101305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0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5809146"/>
            <a:ext cx="13444538" cy="1753704"/>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35211456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1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943815" y="2290776"/>
            <a:ext cx="5820480" cy="5272074"/>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54068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43814" y="399153"/>
            <a:ext cx="8926087" cy="5381028"/>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6063275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9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84555A-5BF0-46E9-920B-A032FF6AC17F}"/>
              </a:ext>
            </a:extLst>
          </p:cNvPr>
          <p:cNvGraphicFramePr>
            <a:graphicFrameLocks noChangeAspect="1"/>
          </p:cNvGraphicFramePr>
          <p:nvPr userDrawn="1">
            <p:custDataLst>
              <p:tags r:id="rId1"/>
            </p:custDataLst>
            <p:extLst>
              <p:ext uri="{D42A27DB-BD31-4B8C-83A1-F6EECF244321}">
                <p14:modId xmlns:p14="http://schemas.microsoft.com/office/powerpoint/2010/main" val="1648557527"/>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F84555A-5BF0-46E9-920B-A032FF6AC17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6" name="Picture Placeholder 3"/>
          <p:cNvSpPr>
            <a:spLocks noGrp="1"/>
          </p:cNvSpPr>
          <p:nvPr>
            <p:ph type="pic" sz="quarter" idx="11"/>
          </p:nvPr>
        </p:nvSpPr>
        <p:spPr>
          <a:xfrm>
            <a:off x="4790864" y="4109148"/>
            <a:ext cx="3648504" cy="3453702"/>
          </a:xfrm>
          <a:solidFill>
            <a:schemeClr val="bg1">
              <a:lumMod val="95000"/>
            </a:schemeClr>
          </a:solidFill>
        </p:spPr>
        <p:txBody>
          <a:bodyPr/>
          <a:lstStyle/>
          <a:p>
            <a:endParaRPr lang="en-US" dirty="0"/>
          </a:p>
        </p:txBody>
      </p:sp>
      <p:sp>
        <p:nvSpPr>
          <p:cNvPr id="4" name="Picture Placeholder 3"/>
          <p:cNvSpPr>
            <a:spLocks noGrp="1"/>
          </p:cNvSpPr>
          <p:nvPr>
            <p:ph type="pic" sz="quarter" idx="10"/>
          </p:nvPr>
        </p:nvSpPr>
        <p:spPr>
          <a:xfrm>
            <a:off x="6615117" y="0"/>
            <a:ext cx="6829422" cy="7121684"/>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6308245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DB2999-D757-440C-8E20-2BF957C518A2}"/>
              </a:ext>
            </a:extLst>
          </p:cNvPr>
          <p:cNvGraphicFramePr>
            <a:graphicFrameLocks noChangeAspect="1"/>
          </p:cNvGraphicFramePr>
          <p:nvPr userDrawn="1">
            <p:custDataLst>
              <p:tags r:id="rId1"/>
            </p:custDataLst>
            <p:extLst>
              <p:ext uri="{D42A27DB-BD31-4B8C-83A1-F6EECF244321}">
                <p14:modId xmlns:p14="http://schemas.microsoft.com/office/powerpoint/2010/main" val="3359250257"/>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DDB2999-D757-440C-8E20-2BF957C518A2}"/>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30" name="Picture Placeholder 2"/>
          <p:cNvSpPr>
            <a:spLocks noGrp="1"/>
          </p:cNvSpPr>
          <p:nvPr>
            <p:ph type="pic" sz="quarter" idx="10"/>
          </p:nvPr>
        </p:nvSpPr>
        <p:spPr>
          <a:xfrm>
            <a:off x="0" y="0"/>
            <a:ext cx="6722265" cy="7562850"/>
          </a:xfrm>
          <a:solidFill>
            <a:schemeClr val="bg1">
              <a:lumMod val="95000"/>
            </a:schemeClr>
          </a:solidFill>
        </p:spPr>
        <p:txBody>
          <a:bodyPr>
            <a:normAutofit/>
          </a:bodyPr>
          <a:lstStyle>
            <a:lvl1pPr>
              <a:defRPr sz="662"/>
            </a:lvl1pPr>
          </a:lstStyle>
          <a:p>
            <a:endParaRPr lang="en-US" dirty="0"/>
          </a:p>
        </p:txBody>
      </p:sp>
      <p:sp>
        <p:nvSpPr>
          <p:cNvPr id="31" name="Picture Placeholder 2"/>
          <p:cNvSpPr>
            <a:spLocks noGrp="1"/>
          </p:cNvSpPr>
          <p:nvPr>
            <p:ph type="pic" sz="quarter" idx="11"/>
          </p:nvPr>
        </p:nvSpPr>
        <p:spPr>
          <a:xfrm>
            <a:off x="6722275" y="0"/>
            <a:ext cx="6722262" cy="3781425"/>
          </a:xfrm>
          <a:solidFill>
            <a:schemeClr val="bg1">
              <a:lumMod val="95000"/>
            </a:schemeClr>
          </a:solidFill>
        </p:spPr>
        <p:txBody>
          <a:bodyPr>
            <a:normAutofit/>
          </a:bodyPr>
          <a:lstStyle>
            <a:lvl1pPr>
              <a:defRPr sz="662"/>
            </a:lvl1pPr>
          </a:lstStyle>
          <a:p>
            <a:endParaRPr lang="en-US" dirty="0"/>
          </a:p>
        </p:txBody>
      </p:sp>
      <p:sp>
        <p:nvSpPr>
          <p:cNvPr id="32" name="Picture Placeholder 2"/>
          <p:cNvSpPr>
            <a:spLocks noGrp="1"/>
          </p:cNvSpPr>
          <p:nvPr>
            <p:ph type="pic" sz="quarter" idx="12"/>
          </p:nvPr>
        </p:nvSpPr>
        <p:spPr>
          <a:xfrm>
            <a:off x="6722275" y="3781425"/>
            <a:ext cx="6722262" cy="3781425"/>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106432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24312" y="402653"/>
            <a:ext cx="11595914" cy="509114"/>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4711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227" y="7009643"/>
            <a:ext cx="3137059" cy="402652"/>
          </a:xfrm>
          <a:prstGeom prst="rect">
            <a:avLst/>
          </a:prstGeom>
        </p:spPr>
        <p:txBody>
          <a:bodyPr/>
          <a:lstStyle/>
          <a:p>
            <a:fld id="{248F4C7F-C678-EB4F-8FAC-A35EAA663FA6}" type="datetimeFigureOut">
              <a:rPr lang="en-US" smtClean="0"/>
              <a:t>8/13/2021</a:t>
            </a:fld>
            <a:endParaRPr lang="en-US"/>
          </a:p>
        </p:txBody>
      </p:sp>
      <p:sp>
        <p:nvSpPr>
          <p:cNvPr id="3" name="Footer Placeholder 2"/>
          <p:cNvSpPr>
            <a:spLocks noGrp="1"/>
          </p:cNvSpPr>
          <p:nvPr>
            <p:ph type="ftr" sz="quarter" idx="11"/>
          </p:nvPr>
        </p:nvSpPr>
        <p:spPr>
          <a:xfrm>
            <a:off x="4593551" y="7009643"/>
            <a:ext cx="4257437" cy="402652"/>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38DF6A8-7850-4442-9784-0A0C32EB572A}" type="slidenum">
              <a:rPr lang="en-US" smtClean="0"/>
              <a:t>‹#›</a:t>
            </a:fld>
            <a:endParaRPr lang="en-US"/>
          </a:p>
        </p:txBody>
      </p:sp>
    </p:spTree>
    <p:extLst>
      <p:ext uri="{BB962C8B-B14F-4D97-AF65-F5344CB8AC3E}">
        <p14:creationId xmlns:p14="http://schemas.microsoft.com/office/powerpoint/2010/main" val="191932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341" y="1237717"/>
            <a:ext cx="11427857" cy="2632992"/>
          </a:xfrm>
        </p:spPr>
        <p:txBody>
          <a:bodyPr anchor="b"/>
          <a:lstStyle>
            <a:lvl1pPr algn="ctr">
              <a:defRPr sz="6617"/>
            </a:lvl1pPr>
          </a:lstStyle>
          <a:p>
            <a:r>
              <a:rPr lang="en-US"/>
              <a:t>Click to edit Master title style</a:t>
            </a:r>
          </a:p>
        </p:txBody>
      </p:sp>
      <p:sp>
        <p:nvSpPr>
          <p:cNvPr id="3" name="Subtitle 2"/>
          <p:cNvSpPr>
            <a:spLocks noGrp="1"/>
          </p:cNvSpPr>
          <p:nvPr>
            <p:ph type="subTitle" idx="1"/>
          </p:nvPr>
        </p:nvSpPr>
        <p:spPr>
          <a:xfrm>
            <a:off x="1680567" y="3972247"/>
            <a:ext cx="10083404"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7EFBC55A-A855-764E-83B9-D4AB83697C49}" type="datetimeFigureOut">
              <a:rPr lang="en-US" altLang="en-US" smtClean="0"/>
              <a:pPr/>
              <a:t>8/13/2021</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A5617E7-4F97-354C-8C23-8E30A14BE638}" type="slidenum">
              <a:rPr lang="en-US" altLang="en-US" smtClean="0"/>
              <a:pPr/>
              <a:t>‹#›</a:t>
            </a:fld>
            <a:endParaRPr lang="en-US" altLang="en-US" dirty="0"/>
          </a:p>
        </p:txBody>
      </p:sp>
    </p:spTree>
    <p:extLst>
      <p:ext uri="{BB962C8B-B14F-4D97-AF65-F5344CB8AC3E}">
        <p14:creationId xmlns:p14="http://schemas.microsoft.com/office/powerpoint/2010/main" val="3000376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75866-960C-E74A-924A-67BD570C44CE}" type="datetimeFigureOut">
              <a:rPr lang="en-US" altLang="en-US" smtClean="0"/>
              <a:pPr/>
              <a:t>8/13/2021</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2C338C3-5782-DC42-8FA4-268C21AA13D0}" type="slidenum">
              <a:rPr lang="en-US" altLang="en-US" smtClean="0"/>
              <a:pPr/>
              <a:t>‹#›</a:t>
            </a:fld>
            <a:endParaRPr lang="en-US" altLang="en-US" dirty="0"/>
          </a:p>
        </p:txBody>
      </p:sp>
    </p:spTree>
    <p:extLst>
      <p:ext uri="{BB962C8B-B14F-4D97-AF65-F5344CB8AC3E}">
        <p14:creationId xmlns:p14="http://schemas.microsoft.com/office/powerpoint/2010/main" val="175237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7310" y="1885463"/>
            <a:ext cx="11595914" cy="3145935"/>
          </a:xfrm>
        </p:spPr>
        <p:txBody>
          <a:bodyPr anchor="b"/>
          <a:lstStyle>
            <a:lvl1pPr>
              <a:defRPr sz="6617"/>
            </a:lvl1pPr>
          </a:lstStyle>
          <a:p>
            <a:r>
              <a:rPr lang="en-US"/>
              <a:t>Click to edit Master title style</a:t>
            </a:r>
          </a:p>
        </p:txBody>
      </p:sp>
      <p:sp>
        <p:nvSpPr>
          <p:cNvPr id="3" name="Text Placeholder 2"/>
          <p:cNvSpPr>
            <a:spLocks noGrp="1"/>
          </p:cNvSpPr>
          <p:nvPr>
            <p:ph type="body" idx="1"/>
          </p:nvPr>
        </p:nvSpPr>
        <p:spPr>
          <a:xfrm>
            <a:off x="917310" y="5061159"/>
            <a:ext cx="11595914"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878501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4312"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6297"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37945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line + image">
    <p:bg>
      <p:bgPr>
        <a:solidFill>
          <a:schemeClr val="bg1"/>
        </a:solidFill>
        <a:effectLst/>
      </p:bgPr>
    </p:bg>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8F476040-597A-AC4F-9489-BC03B665C8BC}"/>
              </a:ext>
            </a:extLst>
          </p:cNvPr>
          <p:cNvSpPr>
            <a:spLocks noGrp="1"/>
          </p:cNvSpPr>
          <p:nvPr>
            <p:ph type="body" sz="quarter" idx="15" hasCustomPrompt="1"/>
          </p:nvPr>
        </p:nvSpPr>
        <p:spPr>
          <a:xfrm>
            <a:off x="785670" y="1938909"/>
            <a:ext cx="8069340"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8" name="Picture Placeholder 2">
            <a:extLst>
              <a:ext uri="{FF2B5EF4-FFF2-40B4-BE49-F238E27FC236}">
                <a16:creationId xmlns:a16="http://schemas.microsoft.com/office/drawing/2014/main" id="{CF2003F7-CA18-7D49-B884-523E76F2D70D}"/>
              </a:ext>
            </a:extLst>
          </p:cNvPr>
          <p:cNvSpPr>
            <a:spLocks noGrp="1"/>
          </p:cNvSpPr>
          <p:nvPr>
            <p:ph type="pic" sz="quarter" idx="19" hasCustomPrompt="1"/>
          </p:nvPr>
        </p:nvSpPr>
        <p:spPr>
          <a:xfrm>
            <a:off x="9798677" y="-27879"/>
            <a:ext cx="3673742" cy="7601563"/>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14990 w 6185877"/>
              <a:gd name="connsiteY0" fmla="*/ 961093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2497135 w 6185877"/>
              <a:gd name="connsiteY1" fmla="*/ 950227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449170 h 8020411"/>
              <a:gd name="connsiteX1" fmla="*/ 2497135 w 6185877"/>
              <a:gd name="connsiteY1" fmla="*/ 4383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8132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71277 w 6185877"/>
              <a:gd name="connsiteY3" fmla="*/ 9165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690327"/>
              <a:gd name="connsiteY0" fmla="*/ 0 h 7572509"/>
              <a:gd name="connsiteX1" fmla="*/ 2509835 w 3690327"/>
              <a:gd name="connsiteY1" fmla="*/ 1834 h 7572509"/>
              <a:gd name="connsiteX2" fmla="*/ 3681326 w 3690327"/>
              <a:gd name="connsiteY2" fmla="*/ 8171 h 7572509"/>
              <a:gd name="connsiteX3" fmla="*/ 3690327 w 3690327"/>
              <a:gd name="connsiteY3" fmla="*/ 941986 h 7572509"/>
              <a:gd name="connsiteX4" fmla="*/ 3664927 w 3690327"/>
              <a:gd name="connsiteY4" fmla="*/ 7020712 h 7572509"/>
              <a:gd name="connsiteX5" fmla="*/ 3666848 w 3690327"/>
              <a:gd name="connsiteY5" fmla="*/ 7571241 h 7572509"/>
              <a:gd name="connsiteX6" fmla="*/ 601329 w 3690327"/>
              <a:gd name="connsiteY6" fmla="*/ 7571241 h 7572509"/>
              <a:gd name="connsiteX7" fmla="*/ 0 w 3690327"/>
              <a:gd name="connsiteY7" fmla="*/ 6969912 h 7572509"/>
              <a:gd name="connsiteX8" fmla="*/ 14990 w 3690327"/>
              <a:gd name="connsiteY8" fmla="*/ 0 h 7572509"/>
              <a:gd name="connsiteX0" fmla="*/ 14990 w 3682756"/>
              <a:gd name="connsiteY0" fmla="*/ 0 h 7572509"/>
              <a:gd name="connsiteX1" fmla="*/ 2509835 w 3682756"/>
              <a:gd name="connsiteY1" fmla="*/ 1834 h 7572509"/>
              <a:gd name="connsiteX2" fmla="*/ 3681326 w 3682756"/>
              <a:gd name="connsiteY2" fmla="*/ 817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682756"/>
              <a:gd name="connsiteY0" fmla="*/ 0 h 7572509"/>
              <a:gd name="connsiteX1" fmla="*/ 2509835 w 3682756"/>
              <a:gd name="connsiteY1" fmla="*/ 1834 h 7572509"/>
              <a:gd name="connsiteX2" fmla="*/ 3681326 w 3682756"/>
              <a:gd name="connsiteY2" fmla="*/ 182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895405"/>
              <a:gd name="connsiteY0" fmla="*/ 0 h 7611785"/>
              <a:gd name="connsiteX1" fmla="*/ 2509835 w 3895405"/>
              <a:gd name="connsiteY1" fmla="*/ 1834 h 7611785"/>
              <a:gd name="connsiteX2" fmla="*/ 3681326 w 3895405"/>
              <a:gd name="connsiteY2" fmla="*/ 1821 h 7611785"/>
              <a:gd name="connsiteX3" fmla="*/ 3677627 w 3895405"/>
              <a:gd name="connsiteY3" fmla="*/ 957861 h 7611785"/>
              <a:gd name="connsiteX4" fmla="*/ 3671277 w 3895405"/>
              <a:gd name="connsiteY4" fmla="*/ 7023887 h 7611785"/>
              <a:gd name="connsiteX5" fmla="*/ 3666848 w 3895405"/>
              <a:gd name="connsiteY5" fmla="*/ 7571241 h 7611785"/>
              <a:gd name="connsiteX6" fmla="*/ 601329 w 3895405"/>
              <a:gd name="connsiteY6" fmla="*/ 7571241 h 7611785"/>
              <a:gd name="connsiteX7" fmla="*/ 0 w 3895405"/>
              <a:gd name="connsiteY7" fmla="*/ 6969912 h 7611785"/>
              <a:gd name="connsiteX8" fmla="*/ 14990 w 3895405"/>
              <a:gd name="connsiteY8" fmla="*/ 0 h 7611785"/>
              <a:gd name="connsiteX0" fmla="*/ 14990 w 3682756"/>
              <a:gd name="connsiteY0" fmla="*/ 0 h 7573685"/>
              <a:gd name="connsiteX1" fmla="*/ 2509835 w 3682756"/>
              <a:gd name="connsiteY1" fmla="*/ 1834 h 7573685"/>
              <a:gd name="connsiteX2" fmla="*/ 3681326 w 3682756"/>
              <a:gd name="connsiteY2" fmla="*/ 1821 h 7573685"/>
              <a:gd name="connsiteX3" fmla="*/ 3677627 w 3682756"/>
              <a:gd name="connsiteY3" fmla="*/ 957861 h 7573685"/>
              <a:gd name="connsiteX4" fmla="*/ 3671277 w 3682756"/>
              <a:gd name="connsiteY4" fmla="*/ 7023887 h 7573685"/>
              <a:gd name="connsiteX5" fmla="*/ 3666848 w 3682756"/>
              <a:gd name="connsiteY5" fmla="*/ 7571241 h 7573685"/>
              <a:gd name="connsiteX6" fmla="*/ 601329 w 3682756"/>
              <a:gd name="connsiteY6" fmla="*/ 7571241 h 7573685"/>
              <a:gd name="connsiteX7" fmla="*/ 0 w 3682756"/>
              <a:gd name="connsiteY7" fmla="*/ 6969912 h 7573685"/>
              <a:gd name="connsiteX8" fmla="*/ 14990 w 3682756"/>
              <a:gd name="connsiteY8" fmla="*/ 0 h 7573685"/>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0 w 3684492"/>
              <a:gd name="connsiteY0" fmla="*/ 9317 h 7583002"/>
              <a:gd name="connsiteX1" fmla="*/ 250599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0 w 3684492"/>
              <a:gd name="connsiteY0" fmla="*/ 9317 h 7583002"/>
              <a:gd name="connsiteX1" fmla="*/ 177001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3839 w 3682756"/>
              <a:gd name="connsiteY0" fmla="*/ 0 h 7590412"/>
              <a:gd name="connsiteX1" fmla="*/ 1768280 w 3682756"/>
              <a:gd name="connsiteY1" fmla="*/ 7410 h 7590412"/>
              <a:gd name="connsiteX2" fmla="*/ 3681326 w 3682756"/>
              <a:gd name="connsiteY2" fmla="*/ 18548 h 7590412"/>
              <a:gd name="connsiteX3" fmla="*/ 3677627 w 3682756"/>
              <a:gd name="connsiteY3" fmla="*/ 974588 h 7590412"/>
              <a:gd name="connsiteX4" fmla="*/ 3671277 w 3682756"/>
              <a:gd name="connsiteY4" fmla="*/ 7040614 h 7590412"/>
              <a:gd name="connsiteX5" fmla="*/ 3666848 w 3682756"/>
              <a:gd name="connsiteY5" fmla="*/ 7587968 h 7590412"/>
              <a:gd name="connsiteX6" fmla="*/ 601329 w 3682756"/>
              <a:gd name="connsiteY6" fmla="*/ 7587968 h 7590412"/>
              <a:gd name="connsiteX7" fmla="*/ 0 w 3682756"/>
              <a:gd name="connsiteY7" fmla="*/ 6986639 h 7590412"/>
              <a:gd name="connsiteX8" fmla="*/ 3839 w 3682756"/>
              <a:gd name="connsiteY8" fmla="*/ 0 h 7590412"/>
              <a:gd name="connsiteX0" fmla="*/ 3839 w 3682756"/>
              <a:gd name="connsiteY0" fmla="*/ 3741 h 7594153"/>
              <a:gd name="connsiteX1" fmla="*/ 1779431 w 3682756"/>
              <a:gd name="connsiteY1" fmla="*/ 0 h 7594153"/>
              <a:gd name="connsiteX2" fmla="*/ 3681326 w 3682756"/>
              <a:gd name="connsiteY2" fmla="*/ 22289 h 7594153"/>
              <a:gd name="connsiteX3" fmla="*/ 3677627 w 3682756"/>
              <a:gd name="connsiteY3" fmla="*/ 978329 h 7594153"/>
              <a:gd name="connsiteX4" fmla="*/ 3671277 w 3682756"/>
              <a:gd name="connsiteY4" fmla="*/ 7044355 h 7594153"/>
              <a:gd name="connsiteX5" fmla="*/ 3666848 w 3682756"/>
              <a:gd name="connsiteY5" fmla="*/ 7591709 h 7594153"/>
              <a:gd name="connsiteX6" fmla="*/ 601329 w 3682756"/>
              <a:gd name="connsiteY6" fmla="*/ 7591709 h 7594153"/>
              <a:gd name="connsiteX7" fmla="*/ 0 w 3682756"/>
              <a:gd name="connsiteY7" fmla="*/ 6990380 h 7594153"/>
              <a:gd name="connsiteX8" fmla="*/ 3839 w 3682756"/>
              <a:gd name="connsiteY8" fmla="*/ 3741 h 7594153"/>
              <a:gd name="connsiteX0" fmla="*/ 3839 w 3682756"/>
              <a:gd name="connsiteY0" fmla="*/ 548819 h 8139231"/>
              <a:gd name="connsiteX1" fmla="*/ 3681326 w 3682756"/>
              <a:gd name="connsiteY1" fmla="*/ 567367 h 8139231"/>
              <a:gd name="connsiteX2" fmla="*/ 3677627 w 3682756"/>
              <a:gd name="connsiteY2" fmla="*/ 1523407 h 8139231"/>
              <a:gd name="connsiteX3" fmla="*/ 3671277 w 3682756"/>
              <a:gd name="connsiteY3" fmla="*/ 7589433 h 8139231"/>
              <a:gd name="connsiteX4" fmla="*/ 3666848 w 3682756"/>
              <a:gd name="connsiteY4" fmla="*/ 8136787 h 8139231"/>
              <a:gd name="connsiteX5" fmla="*/ 601329 w 3682756"/>
              <a:gd name="connsiteY5" fmla="*/ 8136787 h 8139231"/>
              <a:gd name="connsiteX6" fmla="*/ 0 w 3682756"/>
              <a:gd name="connsiteY6" fmla="*/ 7535458 h 8139231"/>
              <a:gd name="connsiteX7" fmla="*/ 3839 w 3682756"/>
              <a:gd name="connsiteY7" fmla="*/ 548819 h 8139231"/>
              <a:gd name="connsiteX0" fmla="*/ 3839 w 3950935"/>
              <a:gd name="connsiteY0" fmla="*/ 548819 h 8336254"/>
              <a:gd name="connsiteX1" fmla="*/ 3681326 w 3950935"/>
              <a:gd name="connsiteY1" fmla="*/ 567367 h 8336254"/>
              <a:gd name="connsiteX2" fmla="*/ 3671277 w 3950935"/>
              <a:gd name="connsiteY2" fmla="*/ 7589433 h 8336254"/>
              <a:gd name="connsiteX3" fmla="*/ 3666848 w 3950935"/>
              <a:gd name="connsiteY3" fmla="*/ 8136787 h 8336254"/>
              <a:gd name="connsiteX4" fmla="*/ 601329 w 3950935"/>
              <a:gd name="connsiteY4" fmla="*/ 8136787 h 8336254"/>
              <a:gd name="connsiteX5" fmla="*/ 0 w 3950935"/>
              <a:gd name="connsiteY5" fmla="*/ 7535458 h 8336254"/>
              <a:gd name="connsiteX6" fmla="*/ 3839 w 3950935"/>
              <a:gd name="connsiteY6" fmla="*/ 548819 h 8336254"/>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681326"/>
              <a:gd name="connsiteY0" fmla="*/ 548819 h 8139231"/>
              <a:gd name="connsiteX1" fmla="*/ 3681326 w 3681326"/>
              <a:gd name="connsiteY1" fmla="*/ 567367 h 8139231"/>
              <a:gd name="connsiteX2" fmla="*/ 3666848 w 3681326"/>
              <a:gd name="connsiteY2" fmla="*/ 8136787 h 8139231"/>
              <a:gd name="connsiteX3" fmla="*/ 601329 w 3681326"/>
              <a:gd name="connsiteY3" fmla="*/ 8136787 h 8139231"/>
              <a:gd name="connsiteX4" fmla="*/ 0 w 3681326"/>
              <a:gd name="connsiteY4" fmla="*/ 7535458 h 8139231"/>
              <a:gd name="connsiteX5" fmla="*/ 3839 w 3681326"/>
              <a:gd name="connsiteY5" fmla="*/ 548819 h 8139231"/>
              <a:gd name="connsiteX0" fmla="*/ 3839 w 3681336"/>
              <a:gd name="connsiteY0" fmla="*/ 509120 h 8099532"/>
              <a:gd name="connsiteX1" fmla="*/ 3681326 w 3681336"/>
              <a:gd name="connsiteY1" fmla="*/ 527668 h 8099532"/>
              <a:gd name="connsiteX2" fmla="*/ 3666848 w 3681336"/>
              <a:gd name="connsiteY2" fmla="*/ 8097088 h 8099532"/>
              <a:gd name="connsiteX3" fmla="*/ 601329 w 3681336"/>
              <a:gd name="connsiteY3" fmla="*/ 8097088 h 8099532"/>
              <a:gd name="connsiteX4" fmla="*/ 0 w 3681336"/>
              <a:gd name="connsiteY4" fmla="*/ 7495759 h 8099532"/>
              <a:gd name="connsiteX5" fmla="*/ 3839 w 3681336"/>
              <a:gd name="connsiteY5" fmla="*/ 509120 h 8099532"/>
              <a:gd name="connsiteX0" fmla="*/ 3839 w 3681334"/>
              <a:gd name="connsiteY0" fmla="*/ 0 h 7590412"/>
              <a:gd name="connsiteX1" fmla="*/ 3681326 w 3681334"/>
              <a:gd name="connsiteY1" fmla="*/ 18548 h 7590412"/>
              <a:gd name="connsiteX2" fmla="*/ 3666848 w 3681334"/>
              <a:gd name="connsiteY2" fmla="*/ 7587968 h 7590412"/>
              <a:gd name="connsiteX3" fmla="*/ 601329 w 3681334"/>
              <a:gd name="connsiteY3" fmla="*/ 7587968 h 7590412"/>
              <a:gd name="connsiteX4" fmla="*/ 0 w 3681334"/>
              <a:gd name="connsiteY4" fmla="*/ 6986639 h 7590412"/>
              <a:gd name="connsiteX5" fmla="*/ 3839 w 3681334"/>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0 w 3677501"/>
              <a:gd name="connsiteY0" fmla="*/ 0 h 7618352"/>
              <a:gd name="connsiteX1" fmla="*/ 3677493 w 3677501"/>
              <a:gd name="connsiteY1" fmla="*/ 29762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3677501"/>
              <a:gd name="connsiteY0" fmla="*/ 0 h 7618352"/>
              <a:gd name="connsiteX1" fmla="*/ 3677493 w 3677501"/>
              <a:gd name="connsiteY1" fmla="*/ 7409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501" h="7618352">
                <a:moveTo>
                  <a:pt x="0" y="0"/>
                </a:moveTo>
                <a:cubicBezTo>
                  <a:pt x="5813" y="3954"/>
                  <a:pt x="3684087" y="17822"/>
                  <a:pt x="3677493" y="7409"/>
                </a:cubicBezTo>
                <a:cubicBezTo>
                  <a:pt x="3674677" y="11982"/>
                  <a:pt x="3657816" y="7620002"/>
                  <a:pt x="3668590" y="7615908"/>
                </a:cubicBezTo>
                <a:cubicBezTo>
                  <a:pt x="3658582" y="7621409"/>
                  <a:pt x="1624911" y="7615908"/>
                  <a:pt x="603071" y="7615908"/>
                </a:cubicBezTo>
                <a:cubicBezTo>
                  <a:pt x="270966" y="7615908"/>
                  <a:pt x="1742" y="7346684"/>
                  <a:pt x="1742" y="7014579"/>
                </a:cubicBezTo>
                <a:cubicBezTo>
                  <a:pt x="1742" y="4571354"/>
                  <a:pt x="5576" y="1108"/>
                  <a:pt x="0" y="0"/>
                </a:cubicBezTo>
                <a:close/>
              </a:path>
            </a:pathLst>
          </a:custGeom>
        </p:spPr>
        <p:txBody>
          <a:bodyPr/>
          <a:lstStyle/>
          <a:p>
            <a:r>
              <a:rPr lang="en-US"/>
              <a:t> </a:t>
            </a:r>
          </a:p>
        </p:txBody>
      </p:sp>
      <p:sp>
        <p:nvSpPr>
          <p:cNvPr id="12" name="Text Placeholder 2">
            <a:extLst>
              <a:ext uri="{FF2B5EF4-FFF2-40B4-BE49-F238E27FC236}">
                <a16:creationId xmlns:a16="http://schemas.microsoft.com/office/drawing/2014/main" id="{ADC6E11B-8420-4C47-8D95-6B62E41E9C3B}"/>
              </a:ext>
            </a:extLst>
          </p:cNvPr>
          <p:cNvSpPr>
            <a:spLocks noGrp="1"/>
          </p:cNvSpPr>
          <p:nvPr>
            <p:ph type="body" sz="quarter" idx="14" hasCustomPrompt="1"/>
          </p:nvPr>
        </p:nvSpPr>
        <p:spPr>
          <a:xfrm>
            <a:off x="785670" y="776579"/>
            <a:ext cx="8069340"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Tree>
    <p:extLst>
      <p:ext uri="{BB962C8B-B14F-4D97-AF65-F5344CB8AC3E}">
        <p14:creationId xmlns:p14="http://schemas.microsoft.com/office/powerpoint/2010/main" val="1356316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6063" y="402654"/>
            <a:ext cx="11595914" cy="1461801"/>
          </a:xfrm>
        </p:spPr>
        <p:txBody>
          <a:bodyPr/>
          <a:lstStyle/>
          <a:p>
            <a:r>
              <a:rPr lang="en-US"/>
              <a:t>Click to edit Master title style</a:t>
            </a:r>
          </a:p>
        </p:txBody>
      </p:sp>
      <p:sp>
        <p:nvSpPr>
          <p:cNvPr id="3" name="Text Placeholder 2"/>
          <p:cNvSpPr>
            <a:spLocks noGrp="1"/>
          </p:cNvSpPr>
          <p:nvPr>
            <p:ph type="body" idx="1"/>
          </p:nvPr>
        </p:nvSpPr>
        <p:spPr>
          <a:xfrm>
            <a:off x="926065" y="1853949"/>
            <a:ext cx="568766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4" name="Content Placeholder 3"/>
          <p:cNvSpPr>
            <a:spLocks noGrp="1"/>
          </p:cNvSpPr>
          <p:nvPr>
            <p:ph sz="half" idx="2"/>
          </p:nvPr>
        </p:nvSpPr>
        <p:spPr>
          <a:xfrm>
            <a:off x="926065" y="2762541"/>
            <a:ext cx="5687669"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6298" y="1853949"/>
            <a:ext cx="5715680"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6" name="Content Placeholder 5"/>
          <p:cNvSpPr>
            <a:spLocks noGrp="1"/>
          </p:cNvSpPr>
          <p:nvPr>
            <p:ph sz="quarter" idx="4"/>
          </p:nvPr>
        </p:nvSpPr>
        <p:spPr>
          <a:xfrm>
            <a:off x="6806298" y="2762541"/>
            <a:ext cx="5715680"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346881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705530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0654630-537B-422D-9323-2B461455107B}"/>
              </a:ext>
            </a:extLst>
          </p:cNvPr>
          <p:cNvGraphicFramePr>
            <a:graphicFrameLocks noChangeAspect="1"/>
          </p:cNvGraphicFramePr>
          <p:nvPr userDrawn="1">
            <p:custDataLst>
              <p:tags r:id="rId1"/>
            </p:custDataLst>
            <p:extLst>
              <p:ext uri="{D42A27DB-BD31-4B8C-83A1-F6EECF244321}">
                <p14:modId xmlns:p14="http://schemas.microsoft.com/office/powerpoint/2010/main" val="2205981303"/>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Object 4" hidden="1">
                        <a:extLst>
                          <a:ext uri="{FF2B5EF4-FFF2-40B4-BE49-F238E27FC236}">
                            <a16:creationId xmlns:a16="http://schemas.microsoft.com/office/drawing/2014/main" id="{90654630-537B-422D-9323-2B461455107B}"/>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fld id="{C764DE79-268F-4C1A-8933-263129D2AF90}" type="datetimeFigureOut">
              <a:rPr lang="en-US" dirty="0"/>
              <a:t>8/13/2021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62410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3" y="504190"/>
            <a:ext cx="4336213" cy="1764665"/>
          </a:xfrm>
        </p:spPr>
        <p:txBody>
          <a:bodyPr anchor="b"/>
          <a:lstStyle>
            <a:lvl1pPr>
              <a:defRPr sz="3529"/>
            </a:lvl1pPr>
          </a:lstStyle>
          <a:p>
            <a:r>
              <a:rPr lang="en-US"/>
              <a:t>Click to edit Master title style</a:t>
            </a:r>
          </a:p>
        </p:txBody>
      </p:sp>
      <p:sp>
        <p:nvSpPr>
          <p:cNvPr id="3" name="Content Placeholder 2"/>
          <p:cNvSpPr>
            <a:spLocks noGrp="1"/>
          </p:cNvSpPr>
          <p:nvPr>
            <p:ph idx="1"/>
          </p:nvPr>
        </p:nvSpPr>
        <p:spPr>
          <a:xfrm>
            <a:off x="5715680" y="1088912"/>
            <a:ext cx="6806297"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6063" y="2268855"/>
            <a:ext cx="4336213"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914047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3" y="504190"/>
            <a:ext cx="4336213" cy="1764665"/>
          </a:xfrm>
        </p:spPr>
        <p:txBody>
          <a:bodyPr anchor="b"/>
          <a:lstStyle>
            <a:lvl1pPr>
              <a:defRPr sz="3529"/>
            </a:lvl1pPr>
          </a:lstStyle>
          <a:p>
            <a:r>
              <a:rPr lang="en-US"/>
              <a:t>Click to edit Master title style</a:t>
            </a:r>
          </a:p>
        </p:txBody>
      </p:sp>
      <p:sp>
        <p:nvSpPr>
          <p:cNvPr id="3" name="Picture Placeholder 2"/>
          <p:cNvSpPr>
            <a:spLocks noGrp="1" noChangeAspect="1"/>
          </p:cNvSpPr>
          <p:nvPr>
            <p:ph type="pic" idx="1"/>
          </p:nvPr>
        </p:nvSpPr>
        <p:spPr>
          <a:xfrm>
            <a:off x="5715680" y="1088912"/>
            <a:ext cx="6806297"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dirty="0"/>
              <a:t>Drag picture to placeholder or click icon to add</a:t>
            </a:r>
          </a:p>
        </p:txBody>
      </p:sp>
      <p:sp>
        <p:nvSpPr>
          <p:cNvPr id="4" name="Text Placeholder 3"/>
          <p:cNvSpPr>
            <a:spLocks noGrp="1"/>
          </p:cNvSpPr>
          <p:nvPr>
            <p:ph type="body" sz="half" idx="2"/>
          </p:nvPr>
        </p:nvSpPr>
        <p:spPr>
          <a:xfrm>
            <a:off x="926063" y="2268855"/>
            <a:ext cx="4336213"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410899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43310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1248" y="402652"/>
            <a:ext cx="2898979" cy="6409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4313" y="402652"/>
            <a:ext cx="8528879"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867941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7D5CF0-9205-4514-835C-6971DD4223F8}"/>
              </a:ext>
            </a:extLst>
          </p:cNvPr>
          <p:cNvGraphicFramePr>
            <a:graphicFrameLocks noChangeAspect="1"/>
          </p:cNvGraphicFramePr>
          <p:nvPr userDrawn="1">
            <p:custDataLst>
              <p:tags r:id="rId1"/>
            </p:custDataLst>
            <p:extLst>
              <p:ext uri="{D42A27DB-BD31-4B8C-83A1-F6EECF244321}">
                <p14:modId xmlns:p14="http://schemas.microsoft.com/office/powerpoint/2010/main" val="3830910565"/>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97D5CF0-9205-4514-835C-6971DD4223F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7" name="Picture Placeholder 5"/>
          <p:cNvSpPr>
            <a:spLocks noGrp="1"/>
          </p:cNvSpPr>
          <p:nvPr>
            <p:ph type="pic" sz="quarter" idx="10"/>
          </p:nvPr>
        </p:nvSpPr>
        <p:spPr>
          <a:xfrm>
            <a:off x="0" y="0"/>
            <a:ext cx="13444538" cy="7562850"/>
          </a:xfrm>
        </p:spPr>
        <p:txBody>
          <a:bodyPr/>
          <a:lstStyle/>
          <a:p>
            <a:endParaRPr lang="en-US" dirty="0"/>
          </a:p>
        </p:txBody>
      </p:sp>
    </p:spTree>
    <p:extLst>
      <p:ext uri="{BB962C8B-B14F-4D97-AF65-F5344CB8AC3E}">
        <p14:creationId xmlns:p14="http://schemas.microsoft.com/office/powerpoint/2010/main" val="271312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t-mockup">
    <p:spTree>
      <p:nvGrpSpPr>
        <p:cNvPr id="1" name=""/>
        <p:cNvGrpSpPr/>
        <p:nvPr/>
      </p:nvGrpSpPr>
      <p:grpSpPr>
        <a:xfrm>
          <a:off x="0" y="0"/>
          <a:ext cx="0" cy="0"/>
          <a:chOff x="0" y="0"/>
          <a:chExt cx="0" cy="0"/>
        </a:xfrm>
      </p:grpSpPr>
      <p:sp>
        <p:nvSpPr>
          <p:cNvPr id="22" name="Picture Placeholder 9"/>
          <p:cNvSpPr>
            <a:spLocks noGrp="1" noChangeAspect="1"/>
          </p:cNvSpPr>
          <p:nvPr>
            <p:ph type="pic" sz="quarter" idx="12"/>
          </p:nvPr>
        </p:nvSpPr>
        <p:spPr>
          <a:xfrm>
            <a:off x="6795889" y="2412530"/>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dirty="0"/>
          </a:p>
        </p:txBody>
      </p:sp>
      <p:sp>
        <p:nvSpPr>
          <p:cNvPr id="23" name="Picture Placeholder 9"/>
          <p:cNvSpPr>
            <a:spLocks noGrp="1" noChangeAspect="1"/>
          </p:cNvSpPr>
          <p:nvPr>
            <p:ph type="pic" sz="quarter" idx="15"/>
          </p:nvPr>
        </p:nvSpPr>
        <p:spPr>
          <a:xfrm>
            <a:off x="4475090" y="2412530"/>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dirty="0"/>
          </a:p>
        </p:txBody>
      </p:sp>
      <p:sp>
        <p:nvSpPr>
          <p:cNvPr id="24" name="Picture Placeholder 9"/>
          <p:cNvSpPr>
            <a:spLocks noGrp="1" noChangeAspect="1"/>
          </p:cNvSpPr>
          <p:nvPr>
            <p:ph type="pic" sz="quarter" idx="16"/>
          </p:nvPr>
        </p:nvSpPr>
        <p:spPr>
          <a:xfrm>
            <a:off x="6795889" y="4158024"/>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dirty="0"/>
          </a:p>
        </p:txBody>
      </p:sp>
      <p:sp>
        <p:nvSpPr>
          <p:cNvPr id="25" name="Picture Placeholder 9"/>
          <p:cNvSpPr>
            <a:spLocks noGrp="1" noChangeAspect="1"/>
          </p:cNvSpPr>
          <p:nvPr>
            <p:ph type="pic" sz="quarter" idx="17"/>
          </p:nvPr>
        </p:nvSpPr>
        <p:spPr>
          <a:xfrm>
            <a:off x="4475090" y="4158024"/>
            <a:ext cx="2162637" cy="1623492"/>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31312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174741" y="2781914"/>
            <a:ext cx="5143875" cy="2168804"/>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29741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320966D-FC42-8C4E-B321-6C51B7519B97}"/>
              </a:ext>
            </a:extLst>
          </p:cNvPr>
          <p:cNvSpPr>
            <a:spLocks noGrp="1"/>
          </p:cNvSpPr>
          <p:nvPr>
            <p:ph type="body" sz="quarter" idx="14" hasCustomPrompt="1"/>
          </p:nvPr>
        </p:nvSpPr>
        <p:spPr>
          <a:xfrm>
            <a:off x="4528614" y="776579"/>
            <a:ext cx="8069340"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0" name="Text Placeholder 9">
            <a:extLst>
              <a:ext uri="{FF2B5EF4-FFF2-40B4-BE49-F238E27FC236}">
                <a16:creationId xmlns:a16="http://schemas.microsoft.com/office/drawing/2014/main" id="{F206CF67-64C5-F844-BC9C-CDD4FD02B0B2}"/>
              </a:ext>
            </a:extLst>
          </p:cNvPr>
          <p:cNvSpPr>
            <a:spLocks noGrp="1"/>
          </p:cNvSpPr>
          <p:nvPr>
            <p:ph type="body" sz="quarter" idx="16" hasCustomPrompt="1"/>
          </p:nvPr>
        </p:nvSpPr>
        <p:spPr>
          <a:xfrm>
            <a:off x="4528614" y="1948661"/>
            <a:ext cx="8069340"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9" name="Picture Placeholder 2">
            <a:extLst>
              <a:ext uri="{FF2B5EF4-FFF2-40B4-BE49-F238E27FC236}">
                <a16:creationId xmlns:a16="http://schemas.microsoft.com/office/drawing/2014/main" id="{71687EF5-3057-A24E-99D1-E0749A2F79A4}"/>
              </a:ext>
            </a:extLst>
          </p:cNvPr>
          <p:cNvSpPr>
            <a:spLocks noGrp="1"/>
          </p:cNvSpPr>
          <p:nvPr>
            <p:ph type="pic" sz="quarter" idx="19" hasCustomPrompt="1"/>
          </p:nvPr>
        </p:nvSpPr>
        <p:spPr>
          <a:xfrm>
            <a:off x="-15384" y="-13743"/>
            <a:ext cx="3696950" cy="7595569"/>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950" h="7595569">
                <a:moveTo>
                  <a:pt x="0" y="7595565"/>
                </a:moveTo>
                <a:cubicBezTo>
                  <a:pt x="14131" y="7602373"/>
                  <a:pt x="-312" y="375263"/>
                  <a:pt x="2710" y="0"/>
                </a:cubicBezTo>
                <a:lnTo>
                  <a:pt x="3696950" y="4929"/>
                </a:lnTo>
                <a:cubicBezTo>
                  <a:pt x="3691025" y="5011"/>
                  <a:pt x="3693775" y="4660408"/>
                  <a:pt x="3693775" y="6987886"/>
                </a:cubicBezTo>
                <a:cubicBezTo>
                  <a:pt x="3693775" y="7319991"/>
                  <a:pt x="3424551" y="7589215"/>
                  <a:pt x="3092446" y="7589215"/>
                </a:cubicBezTo>
                <a:lnTo>
                  <a:pt x="0" y="7595565"/>
                </a:lnTo>
                <a:close/>
              </a:path>
            </a:pathLst>
          </a:custGeom>
        </p:spPr>
        <p:txBody>
          <a:bodyPr/>
          <a:lstStyle/>
          <a:p>
            <a:r>
              <a:rPr lang="en-US"/>
              <a:t>    </a:t>
            </a:r>
          </a:p>
        </p:txBody>
      </p:sp>
    </p:spTree>
    <p:extLst>
      <p:ext uri="{BB962C8B-B14F-4D97-AF65-F5344CB8AC3E}">
        <p14:creationId xmlns:p14="http://schemas.microsoft.com/office/powerpoint/2010/main" val="1588175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7096185" y="2794745"/>
            <a:ext cx="5143875" cy="2155974"/>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27825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631097" y="3175680"/>
            <a:ext cx="4921532" cy="233828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771942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60301" y="3175681"/>
            <a:ext cx="4921532" cy="233828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10990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Mockup">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706754" y="2234343"/>
            <a:ext cx="2455011" cy="3218582"/>
          </a:xfrm>
          <a:solidFill>
            <a:schemeClr val="bg1">
              <a:lumMod val="95000"/>
            </a:schemeClr>
          </a:solidFill>
        </p:spPr>
        <p:txBody>
          <a:bodyPr>
            <a:normAutofit/>
          </a:bodyPr>
          <a:lstStyle>
            <a:lvl1pPr>
              <a:defRPr sz="1158"/>
            </a:lvl1pPr>
          </a:lstStyle>
          <a:p>
            <a:endParaRPr lang="en-US" dirty="0"/>
          </a:p>
        </p:txBody>
      </p:sp>
      <p:sp>
        <p:nvSpPr>
          <p:cNvPr id="9" name="Picture Placeholder 2"/>
          <p:cNvSpPr>
            <a:spLocks noGrp="1"/>
          </p:cNvSpPr>
          <p:nvPr>
            <p:ph type="pic" sz="quarter" idx="11"/>
          </p:nvPr>
        </p:nvSpPr>
        <p:spPr>
          <a:xfrm>
            <a:off x="3703333" y="2234343"/>
            <a:ext cx="2455012" cy="3218582"/>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448063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Mockup">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9890467" y="2234343"/>
            <a:ext cx="2461067" cy="3233321"/>
          </a:xfrm>
          <a:solidFill>
            <a:schemeClr val="bg1">
              <a:lumMod val="95000"/>
            </a:schemeClr>
          </a:solidFill>
        </p:spPr>
        <p:txBody>
          <a:bodyPr>
            <a:normAutofit/>
          </a:bodyPr>
          <a:lstStyle>
            <a:lvl1pPr>
              <a:defRPr sz="1158"/>
            </a:lvl1pPr>
          </a:lstStyle>
          <a:p>
            <a:endParaRPr lang="en-US" dirty="0"/>
          </a:p>
        </p:txBody>
      </p:sp>
      <p:sp>
        <p:nvSpPr>
          <p:cNvPr id="7" name="Picture Placeholder 2"/>
          <p:cNvSpPr>
            <a:spLocks noGrp="1"/>
          </p:cNvSpPr>
          <p:nvPr>
            <p:ph type="pic" sz="quarter" idx="10"/>
          </p:nvPr>
        </p:nvSpPr>
        <p:spPr>
          <a:xfrm>
            <a:off x="6881883" y="2234343"/>
            <a:ext cx="2455011" cy="3233321"/>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836314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Mockup">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2050696" y="2114288"/>
            <a:ext cx="3429250" cy="3215048"/>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959284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8481530" y="2114288"/>
            <a:ext cx="3373604" cy="3215048"/>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833317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729618" y="3323040"/>
            <a:ext cx="1829201" cy="1729428"/>
          </a:xfrm>
          <a:solidFill>
            <a:schemeClr val="bg1">
              <a:lumMod val="95000"/>
            </a:schemeClr>
          </a:solidFill>
        </p:spPr>
        <p:txBody>
          <a:bodyPr>
            <a:normAutofit/>
          </a:bodyPr>
          <a:lstStyle>
            <a:lvl1pPr>
              <a:defRPr sz="1323"/>
            </a:lvl1pPr>
          </a:lstStyle>
          <a:p>
            <a:endParaRPr lang="en-US" dirty="0"/>
          </a:p>
        </p:txBody>
      </p:sp>
      <p:sp>
        <p:nvSpPr>
          <p:cNvPr id="11" name="Picture Placeholder 2"/>
          <p:cNvSpPr>
            <a:spLocks noGrp="1"/>
          </p:cNvSpPr>
          <p:nvPr>
            <p:ph type="pic" sz="quarter" idx="16"/>
          </p:nvPr>
        </p:nvSpPr>
        <p:spPr>
          <a:xfrm>
            <a:off x="5758509" y="3278563"/>
            <a:ext cx="1829201" cy="1729428"/>
          </a:xfrm>
          <a:solidFill>
            <a:schemeClr val="bg1">
              <a:lumMod val="95000"/>
            </a:schemeClr>
          </a:solidFill>
        </p:spPr>
        <p:txBody>
          <a:bodyPr>
            <a:normAutofit/>
          </a:bodyPr>
          <a:lstStyle>
            <a:lvl1pPr>
              <a:defRPr sz="1323"/>
            </a:lvl1pPr>
          </a:lstStyle>
          <a:p>
            <a:endParaRPr lang="en-US" dirty="0"/>
          </a:p>
        </p:txBody>
      </p:sp>
      <p:sp>
        <p:nvSpPr>
          <p:cNvPr id="12" name="Picture Placeholder 2"/>
          <p:cNvSpPr>
            <a:spLocks noGrp="1"/>
          </p:cNvSpPr>
          <p:nvPr>
            <p:ph type="pic" sz="quarter" idx="17"/>
          </p:nvPr>
        </p:nvSpPr>
        <p:spPr>
          <a:xfrm>
            <a:off x="9766872" y="3323040"/>
            <a:ext cx="1829201" cy="1729428"/>
          </a:xfrm>
          <a:solidFill>
            <a:schemeClr val="bg1">
              <a:lumMod val="95000"/>
            </a:schemeClr>
          </a:solidFill>
        </p:spPr>
        <p:txBody>
          <a:bodyPr>
            <a:normAutofit/>
          </a:bodyPr>
          <a:lstStyle>
            <a:lvl1pPr>
              <a:defRPr sz="1323"/>
            </a:lvl1pPr>
          </a:lstStyle>
          <a:p>
            <a:endParaRPr lang="en-US" dirty="0"/>
          </a:p>
        </p:txBody>
      </p:sp>
    </p:spTree>
    <p:extLst>
      <p:ext uri="{BB962C8B-B14F-4D97-AF65-F5344CB8AC3E}">
        <p14:creationId xmlns:p14="http://schemas.microsoft.com/office/powerpoint/2010/main" val="2456616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601162" y="3461386"/>
            <a:ext cx="2213334" cy="215283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670738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975334" y="1885235"/>
            <a:ext cx="3651260" cy="5677618"/>
          </a:xfrm>
          <a:solidFill>
            <a:schemeClr val="bg1">
              <a:lumMod val="95000"/>
            </a:schemeClr>
          </a:solidFill>
        </p:spPr>
        <p:txBody>
          <a:bodyPr>
            <a:normAutofit/>
          </a:bodyPr>
          <a:lstStyle>
            <a:lvl1pPr>
              <a:defRPr sz="1158"/>
            </a:lvl1pPr>
          </a:lstStyle>
          <a:p>
            <a:endParaRPr lang="en-US" dirty="0"/>
          </a:p>
        </p:txBody>
      </p:sp>
      <p:sp>
        <p:nvSpPr>
          <p:cNvPr id="14" name="Picture Placeholder 2"/>
          <p:cNvSpPr>
            <a:spLocks noGrp="1"/>
          </p:cNvSpPr>
          <p:nvPr>
            <p:ph type="pic" sz="quarter" idx="15"/>
          </p:nvPr>
        </p:nvSpPr>
        <p:spPr>
          <a:xfrm>
            <a:off x="4938665" y="1885233"/>
            <a:ext cx="3651260" cy="2400383"/>
          </a:xfrm>
          <a:solidFill>
            <a:schemeClr val="bg1">
              <a:lumMod val="95000"/>
            </a:schemeClr>
          </a:solidFill>
        </p:spPr>
        <p:txBody>
          <a:bodyPr>
            <a:normAutofit/>
          </a:bodyPr>
          <a:lstStyle>
            <a:lvl1pPr>
              <a:defRPr sz="1158"/>
            </a:lvl1pPr>
          </a:lstStyle>
          <a:p>
            <a:endParaRPr lang="en-US" dirty="0"/>
          </a:p>
        </p:txBody>
      </p:sp>
      <p:sp>
        <p:nvSpPr>
          <p:cNvPr id="15" name="Picture Placeholder 2"/>
          <p:cNvSpPr>
            <a:spLocks noGrp="1"/>
          </p:cNvSpPr>
          <p:nvPr>
            <p:ph type="pic" sz="quarter" idx="16"/>
          </p:nvPr>
        </p:nvSpPr>
        <p:spPr>
          <a:xfrm>
            <a:off x="4985218" y="4610519"/>
            <a:ext cx="3604706" cy="295233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04402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092C2CD-8D6B-0D4E-AF4C-BB4EE22872D1}"/>
              </a:ext>
            </a:extLst>
          </p:cNvPr>
          <p:cNvSpPr>
            <a:spLocks noGrp="1"/>
          </p:cNvSpPr>
          <p:nvPr>
            <p:ph type="body" sz="quarter" idx="14" hasCustomPrompt="1"/>
          </p:nvPr>
        </p:nvSpPr>
        <p:spPr>
          <a:xfrm>
            <a:off x="785670" y="776579"/>
            <a:ext cx="6069736"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1" name="Text Placeholder 9">
            <a:extLst>
              <a:ext uri="{FF2B5EF4-FFF2-40B4-BE49-F238E27FC236}">
                <a16:creationId xmlns:a16="http://schemas.microsoft.com/office/drawing/2014/main" id="{246D57C6-A437-1741-8E39-E45C3EEBB058}"/>
              </a:ext>
            </a:extLst>
          </p:cNvPr>
          <p:cNvSpPr>
            <a:spLocks noGrp="1"/>
          </p:cNvSpPr>
          <p:nvPr>
            <p:ph type="body" sz="quarter" idx="16" hasCustomPrompt="1"/>
          </p:nvPr>
        </p:nvSpPr>
        <p:spPr>
          <a:xfrm>
            <a:off x="785670" y="1926717"/>
            <a:ext cx="6069663"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12" name="Picture Placeholder 2">
            <a:extLst>
              <a:ext uri="{FF2B5EF4-FFF2-40B4-BE49-F238E27FC236}">
                <a16:creationId xmlns:a16="http://schemas.microsoft.com/office/drawing/2014/main" id="{A52D6E63-593B-204A-BC72-3351C6ED13B5}"/>
              </a:ext>
            </a:extLst>
          </p:cNvPr>
          <p:cNvSpPr>
            <a:spLocks noGrp="1"/>
          </p:cNvSpPr>
          <p:nvPr>
            <p:ph type="pic" sz="quarter" idx="19" hasCustomPrompt="1"/>
          </p:nvPr>
        </p:nvSpPr>
        <p:spPr>
          <a:xfrm>
            <a:off x="8212950" y="-28722"/>
            <a:ext cx="5279456" cy="7602408"/>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14990 w 6185877"/>
              <a:gd name="connsiteY0" fmla="*/ 961093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421447 w 6185877"/>
              <a:gd name="connsiteY1" fmla="*/ 959371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961093 h 8532334"/>
              <a:gd name="connsiteX1" fmla="*/ 2497135 w 6185877"/>
              <a:gd name="connsiteY1" fmla="*/ 950227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14990 w 6185877"/>
              <a:gd name="connsiteY8" fmla="*/ 961093 h 8532334"/>
              <a:gd name="connsiteX0" fmla="*/ 14990 w 6185877"/>
              <a:gd name="connsiteY0" fmla="*/ 449170 h 8020411"/>
              <a:gd name="connsiteX1" fmla="*/ 2497135 w 6185877"/>
              <a:gd name="connsiteY1" fmla="*/ 4383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3687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449170 h 8020411"/>
              <a:gd name="connsiteX1" fmla="*/ 2509835 w 6185877"/>
              <a:gd name="connsiteY1" fmla="*/ 451004 h 8020411"/>
              <a:gd name="connsiteX2" fmla="*/ 3681326 w 6185877"/>
              <a:gd name="connsiteY2" fmla="*/ 457341 h 8020411"/>
              <a:gd name="connsiteX3" fmla="*/ 6185877 w 6185877"/>
              <a:gd name="connsiteY3" fmla="*/ 89406 h 8020411"/>
              <a:gd name="connsiteX4" fmla="*/ 6185877 w 6185877"/>
              <a:gd name="connsiteY4" fmla="*/ 7419082 h 8020411"/>
              <a:gd name="connsiteX5" fmla="*/ 5584548 w 6185877"/>
              <a:gd name="connsiteY5" fmla="*/ 8020411 h 8020411"/>
              <a:gd name="connsiteX6" fmla="*/ 601329 w 6185877"/>
              <a:gd name="connsiteY6" fmla="*/ 8020411 h 8020411"/>
              <a:gd name="connsiteX7" fmla="*/ 0 w 6185877"/>
              <a:gd name="connsiteY7" fmla="*/ 7419082 h 8020411"/>
              <a:gd name="connsiteX8" fmla="*/ 14990 w 6185877"/>
              <a:gd name="connsiteY8" fmla="*/ 449170 h 802041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64927 w 6185877"/>
              <a:gd name="connsiteY3" fmla="*/ 87213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71277 w 6185877"/>
              <a:gd name="connsiteY3" fmla="*/ 9165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55845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6185877"/>
              <a:gd name="connsiteY0" fmla="*/ 0 h 7571241"/>
              <a:gd name="connsiteX1" fmla="*/ 2509835 w 6185877"/>
              <a:gd name="connsiteY1" fmla="*/ 1834 h 7571241"/>
              <a:gd name="connsiteX2" fmla="*/ 3681326 w 6185877"/>
              <a:gd name="connsiteY2" fmla="*/ 8171 h 7571241"/>
              <a:gd name="connsiteX3" fmla="*/ 3690327 w 6185877"/>
              <a:gd name="connsiteY3" fmla="*/ 941986 h 7571241"/>
              <a:gd name="connsiteX4" fmla="*/ 6185877 w 6185877"/>
              <a:gd name="connsiteY4" fmla="*/ 6969912 h 7571241"/>
              <a:gd name="connsiteX5" fmla="*/ 3666848 w 6185877"/>
              <a:gd name="connsiteY5" fmla="*/ 7571241 h 7571241"/>
              <a:gd name="connsiteX6" fmla="*/ 601329 w 6185877"/>
              <a:gd name="connsiteY6" fmla="*/ 7571241 h 7571241"/>
              <a:gd name="connsiteX7" fmla="*/ 0 w 6185877"/>
              <a:gd name="connsiteY7" fmla="*/ 6969912 h 7571241"/>
              <a:gd name="connsiteX8" fmla="*/ 14990 w 6185877"/>
              <a:gd name="connsiteY8" fmla="*/ 0 h 757124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893284"/>
              <a:gd name="connsiteY0" fmla="*/ 0 h 7612021"/>
              <a:gd name="connsiteX1" fmla="*/ 2509835 w 3893284"/>
              <a:gd name="connsiteY1" fmla="*/ 1834 h 7612021"/>
              <a:gd name="connsiteX2" fmla="*/ 3681326 w 3893284"/>
              <a:gd name="connsiteY2" fmla="*/ 8171 h 7612021"/>
              <a:gd name="connsiteX3" fmla="*/ 3690327 w 3893284"/>
              <a:gd name="connsiteY3" fmla="*/ 941986 h 7612021"/>
              <a:gd name="connsiteX4" fmla="*/ 3664927 w 3893284"/>
              <a:gd name="connsiteY4" fmla="*/ 7020712 h 7612021"/>
              <a:gd name="connsiteX5" fmla="*/ 3666848 w 3893284"/>
              <a:gd name="connsiteY5" fmla="*/ 7571241 h 7612021"/>
              <a:gd name="connsiteX6" fmla="*/ 601329 w 3893284"/>
              <a:gd name="connsiteY6" fmla="*/ 7571241 h 7612021"/>
              <a:gd name="connsiteX7" fmla="*/ 0 w 3893284"/>
              <a:gd name="connsiteY7" fmla="*/ 6969912 h 7612021"/>
              <a:gd name="connsiteX8" fmla="*/ 14990 w 3893284"/>
              <a:gd name="connsiteY8" fmla="*/ 0 h 7612021"/>
              <a:gd name="connsiteX0" fmla="*/ 14990 w 3690327"/>
              <a:gd name="connsiteY0" fmla="*/ 0 h 7572509"/>
              <a:gd name="connsiteX1" fmla="*/ 2509835 w 3690327"/>
              <a:gd name="connsiteY1" fmla="*/ 1834 h 7572509"/>
              <a:gd name="connsiteX2" fmla="*/ 3681326 w 3690327"/>
              <a:gd name="connsiteY2" fmla="*/ 8171 h 7572509"/>
              <a:gd name="connsiteX3" fmla="*/ 3690327 w 3690327"/>
              <a:gd name="connsiteY3" fmla="*/ 941986 h 7572509"/>
              <a:gd name="connsiteX4" fmla="*/ 3664927 w 3690327"/>
              <a:gd name="connsiteY4" fmla="*/ 7020712 h 7572509"/>
              <a:gd name="connsiteX5" fmla="*/ 3666848 w 3690327"/>
              <a:gd name="connsiteY5" fmla="*/ 7571241 h 7572509"/>
              <a:gd name="connsiteX6" fmla="*/ 601329 w 3690327"/>
              <a:gd name="connsiteY6" fmla="*/ 7571241 h 7572509"/>
              <a:gd name="connsiteX7" fmla="*/ 0 w 3690327"/>
              <a:gd name="connsiteY7" fmla="*/ 6969912 h 7572509"/>
              <a:gd name="connsiteX8" fmla="*/ 14990 w 3690327"/>
              <a:gd name="connsiteY8" fmla="*/ 0 h 7572509"/>
              <a:gd name="connsiteX0" fmla="*/ 14990 w 3682756"/>
              <a:gd name="connsiteY0" fmla="*/ 0 h 7572509"/>
              <a:gd name="connsiteX1" fmla="*/ 2509835 w 3682756"/>
              <a:gd name="connsiteY1" fmla="*/ 1834 h 7572509"/>
              <a:gd name="connsiteX2" fmla="*/ 3681326 w 3682756"/>
              <a:gd name="connsiteY2" fmla="*/ 817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682756"/>
              <a:gd name="connsiteY0" fmla="*/ 0 h 7572509"/>
              <a:gd name="connsiteX1" fmla="*/ 2509835 w 3682756"/>
              <a:gd name="connsiteY1" fmla="*/ 1834 h 7572509"/>
              <a:gd name="connsiteX2" fmla="*/ 3681326 w 3682756"/>
              <a:gd name="connsiteY2" fmla="*/ 1821 h 7572509"/>
              <a:gd name="connsiteX3" fmla="*/ 3677627 w 3682756"/>
              <a:gd name="connsiteY3" fmla="*/ 957861 h 7572509"/>
              <a:gd name="connsiteX4" fmla="*/ 3664927 w 3682756"/>
              <a:gd name="connsiteY4" fmla="*/ 7020712 h 7572509"/>
              <a:gd name="connsiteX5" fmla="*/ 3666848 w 3682756"/>
              <a:gd name="connsiteY5" fmla="*/ 7571241 h 7572509"/>
              <a:gd name="connsiteX6" fmla="*/ 601329 w 3682756"/>
              <a:gd name="connsiteY6" fmla="*/ 7571241 h 7572509"/>
              <a:gd name="connsiteX7" fmla="*/ 0 w 3682756"/>
              <a:gd name="connsiteY7" fmla="*/ 6969912 h 7572509"/>
              <a:gd name="connsiteX8" fmla="*/ 14990 w 3682756"/>
              <a:gd name="connsiteY8" fmla="*/ 0 h 7572509"/>
              <a:gd name="connsiteX0" fmla="*/ 14990 w 3895405"/>
              <a:gd name="connsiteY0" fmla="*/ 0 h 7611785"/>
              <a:gd name="connsiteX1" fmla="*/ 2509835 w 3895405"/>
              <a:gd name="connsiteY1" fmla="*/ 1834 h 7611785"/>
              <a:gd name="connsiteX2" fmla="*/ 3681326 w 3895405"/>
              <a:gd name="connsiteY2" fmla="*/ 1821 h 7611785"/>
              <a:gd name="connsiteX3" fmla="*/ 3677627 w 3895405"/>
              <a:gd name="connsiteY3" fmla="*/ 957861 h 7611785"/>
              <a:gd name="connsiteX4" fmla="*/ 3671277 w 3895405"/>
              <a:gd name="connsiteY4" fmla="*/ 7023887 h 7611785"/>
              <a:gd name="connsiteX5" fmla="*/ 3666848 w 3895405"/>
              <a:gd name="connsiteY5" fmla="*/ 7571241 h 7611785"/>
              <a:gd name="connsiteX6" fmla="*/ 601329 w 3895405"/>
              <a:gd name="connsiteY6" fmla="*/ 7571241 h 7611785"/>
              <a:gd name="connsiteX7" fmla="*/ 0 w 3895405"/>
              <a:gd name="connsiteY7" fmla="*/ 6969912 h 7611785"/>
              <a:gd name="connsiteX8" fmla="*/ 14990 w 3895405"/>
              <a:gd name="connsiteY8" fmla="*/ 0 h 7611785"/>
              <a:gd name="connsiteX0" fmla="*/ 14990 w 3682756"/>
              <a:gd name="connsiteY0" fmla="*/ 0 h 7573685"/>
              <a:gd name="connsiteX1" fmla="*/ 2509835 w 3682756"/>
              <a:gd name="connsiteY1" fmla="*/ 1834 h 7573685"/>
              <a:gd name="connsiteX2" fmla="*/ 3681326 w 3682756"/>
              <a:gd name="connsiteY2" fmla="*/ 1821 h 7573685"/>
              <a:gd name="connsiteX3" fmla="*/ 3677627 w 3682756"/>
              <a:gd name="connsiteY3" fmla="*/ 957861 h 7573685"/>
              <a:gd name="connsiteX4" fmla="*/ 3671277 w 3682756"/>
              <a:gd name="connsiteY4" fmla="*/ 7023887 h 7573685"/>
              <a:gd name="connsiteX5" fmla="*/ 3666848 w 3682756"/>
              <a:gd name="connsiteY5" fmla="*/ 7571241 h 7573685"/>
              <a:gd name="connsiteX6" fmla="*/ 601329 w 3682756"/>
              <a:gd name="connsiteY6" fmla="*/ 7571241 h 7573685"/>
              <a:gd name="connsiteX7" fmla="*/ 0 w 3682756"/>
              <a:gd name="connsiteY7" fmla="*/ 6969912 h 7573685"/>
              <a:gd name="connsiteX8" fmla="*/ 14990 w 3682756"/>
              <a:gd name="connsiteY8" fmla="*/ 0 h 7573685"/>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14990 w 3682756"/>
              <a:gd name="connsiteY0" fmla="*/ 9317 h 7583002"/>
              <a:gd name="connsiteX1" fmla="*/ 2504260 w 3682756"/>
              <a:gd name="connsiteY1" fmla="*/ 0 h 7583002"/>
              <a:gd name="connsiteX2" fmla="*/ 3681326 w 3682756"/>
              <a:gd name="connsiteY2" fmla="*/ 11138 h 7583002"/>
              <a:gd name="connsiteX3" fmla="*/ 3677627 w 3682756"/>
              <a:gd name="connsiteY3" fmla="*/ 967178 h 7583002"/>
              <a:gd name="connsiteX4" fmla="*/ 3671277 w 3682756"/>
              <a:gd name="connsiteY4" fmla="*/ 7033204 h 7583002"/>
              <a:gd name="connsiteX5" fmla="*/ 3666848 w 3682756"/>
              <a:gd name="connsiteY5" fmla="*/ 7580558 h 7583002"/>
              <a:gd name="connsiteX6" fmla="*/ 601329 w 3682756"/>
              <a:gd name="connsiteY6" fmla="*/ 7580558 h 7583002"/>
              <a:gd name="connsiteX7" fmla="*/ 0 w 3682756"/>
              <a:gd name="connsiteY7" fmla="*/ 6979229 h 7583002"/>
              <a:gd name="connsiteX8" fmla="*/ 14990 w 3682756"/>
              <a:gd name="connsiteY8" fmla="*/ 9317 h 7583002"/>
              <a:gd name="connsiteX0" fmla="*/ 0 w 3684492"/>
              <a:gd name="connsiteY0" fmla="*/ 9317 h 7583002"/>
              <a:gd name="connsiteX1" fmla="*/ 250599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0 w 3684492"/>
              <a:gd name="connsiteY0" fmla="*/ 9317 h 7583002"/>
              <a:gd name="connsiteX1" fmla="*/ 1770016 w 3684492"/>
              <a:gd name="connsiteY1" fmla="*/ 0 h 7583002"/>
              <a:gd name="connsiteX2" fmla="*/ 3683062 w 3684492"/>
              <a:gd name="connsiteY2" fmla="*/ 11138 h 7583002"/>
              <a:gd name="connsiteX3" fmla="*/ 3679363 w 3684492"/>
              <a:gd name="connsiteY3" fmla="*/ 967178 h 7583002"/>
              <a:gd name="connsiteX4" fmla="*/ 3673013 w 3684492"/>
              <a:gd name="connsiteY4" fmla="*/ 7033204 h 7583002"/>
              <a:gd name="connsiteX5" fmla="*/ 3668584 w 3684492"/>
              <a:gd name="connsiteY5" fmla="*/ 7580558 h 7583002"/>
              <a:gd name="connsiteX6" fmla="*/ 603065 w 3684492"/>
              <a:gd name="connsiteY6" fmla="*/ 7580558 h 7583002"/>
              <a:gd name="connsiteX7" fmla="*/ 1736 w 3684492"/>
              <a:gd name="connsiteY7" fmla="*/ 6979229 h 7583002"/>
              <a:gd name="connsiteX8" fmla="*/ 0 w 3684492"/>
              <a:gd name="connsiteY8" fmla="*/ 9317 h 7583002"/>
              <a:gd name="connsiteX0" fmla="*/ 3839 w 3682756"/>
              <a:gd name="connsiteY0" fmla="*/ 0 h 7590412"/>
              <a:gd name="connsiteX1" fmla="*/ 1768280 w 3682756"/>
              <a:gd name="connsiteY1" fmla="*/ 7410 h 7590412"/>
              <a:gd name="connsiteX2" fmla="*/ 3681326 w 3682756"/>
              <a:gd name="connsiteY2" fmla="*/ 18548 h 7590412"/>
              <a:gd name="connsiteX3" fmla="*/ 3677627 w 3682756"/>
              <a:gd name="connsiteY3" fmla="*/ 974588 h 7590412"/>
              <a:gd name="connsiteX4" fmla="*/ 3671277 w 3682756"/>
              <a:gd name="connsiteY4" fmla="*/ 7040614 h 7590412"/>
              <a:gd name="connsiteX5" fmla="*/ 3666848 w 3682756"/>
              <a:gd name="connsiteY5" fmla="*/ 7587968 h 7590412"/>
              <a:gd name="connsiteX6" fmla="*/ 601329 w 3682756"/>
              <a:gd name="connsiteY6" fmla="*/ 7587968 h 7590412"/>
              <a:gd name="connsiteX7" fmla="*/ 0 w 3682756"/>
              <a:gd name="connsiteY7" fmla="*/ 6986639 h 7590412"/>
              <a:gd name="connsiteX8" fmla="*/ 3839 w 3682756"/>
              <a:gd name="connsiteY8" fmla="*/ 0 h 7590412"/>
              <a:gd name="connsiteX0" fmla="*/ 3839 w 3682756"/>
              <a:gd name="connsiteY0" fmla="*/ 3741 h 7594153"/>
              <a:gd name="connsiteX1" fmla="*/ 1779431 w 3682756"/>
              <a:gd name="connsiteY1" fmla="*/ 0 h 7594153"/>
              <a:gd name="connsiteX2" fmla="*/ 3681326 w 3682756"/>
              <a:gd name="connsiteY2" fmla="*/ 22289 h 7594153"/>
              <a:gd name="connsiteX3" fmla="*/ 3677627 w 3682756"/>
              <a:gd name="connsiteY3" fmla="*/ 978329 h 7594153"/>
              <a:gd name="connsiteX4" fmla="*/ 3671277 w 3682756"/>
              <a:gd name="connsiteY4" fmla="*/ 7044355 h 7594153"/>
              <a:gd name="connsiteX5" fmla="*/ 3666848 w 3682756"/>
              <a:gd name="connsiteY5" fmla="*/ 7591709 h 7594153"/>
              <a:gd name="connsiteX6" fmla="*/ 601329 w 3682756"/>
              <a:gd name="connsiteY6" fmla="*/ 7591709 h 7594153"/>
              <a:gd name="connsiteX7" fmla="*/ 0 w 3682756"/>
              <a:gd name="connsiteY7" fmla="*/ 6990380 h 7594153"/>
              <a:gd name="connsiteX8" fmla="*/ 3839 w 3682756"/>
              <a:gd name="connsiteY8" fmla="*/ 3741 h 7594153"/>
              <a:gd name="connsiteX0" fmla="*/ 3839 w 3682756"/>
              <a:gd name="connsiteY0" fmla="*/ 548819 h 8139231"/>
              <a:gd name="connsiteX1" fmla="*/ 3681326 w 3682756"/>
              <a:gd name="connsiteY1" fmla="*/ 567367 h 8139231"/>
              <a:gd name="connsiteX2" fmla="*/ 3677627 w 3682756"/>
              <a:gd name="connsiteY2" fmla="*/ 1523407 h 8139231"/>
              <a:gd name="connsiteX3" fmla="*/ 3671277 w 3682756"/>
              <a:gd name="connsiteY3" fmla="*/ 7589433 h 8139231"/>
              <a:gd name="connsiteX4" fmla="*/ 3666848 w 3682756"/>
              <a:gd name="connsiteY4" fmla="*/ 8136787 h 8139231"/>
              <a:gd name="connsiteX5" fmla="*/ 601329 w 3682756"/>
              <a:gd name="connsiteY5" fmla="*/ 8136787 h 8139231"/>
              <a:gd name="connsiteX6" fmla="*/ 0 w 3682756"/>
              <a:gd name="connsiteY6" fmla="*/ 7535458 h 8139231"/>
              <a:gd name="connsiteX7" fmla="*/ 3839 w 3682756"/>
              <a:gd name="connsiteY7" fmla="*/ 548819 h 8139231"/>
              <a:gd name="connsiteX0" fmla="*/ 3839 w 3950935"/>
              <a:gd name="connsiteY0" fmla="*/ 548819 h 8336254"/>
              <a:gd name="connsiteX1" fmla="*/ 3681326 w 3950935"/>
              <a:gd name="connsiteY1" fmla="*/ 567367 h 8336254"/>
              <a:gd name="connsiteX2" fmla="*/ 3671277 w 3950935"/>
              <a:gd name="connsiteY2" fmla="*/ 7589433 h 8336254"/>
              <a:gd name="connsiteX3" fmla="*/ 3666848 w 3950935"/>
              <a:gd name="connsiteY3" fmla="*/ 8136787 h 8336254"/>
              <a:gd name="connsiteX4" fmla="*/ 601329 w 3950935"/>
              <a:gd name="connsiteY4" fmla="*/ 8136787 h 8336254"/>
              <a:gd name="connsiteX5" fmla="*/ 0 w 3950935"/>
              <a:gd name="connsiteY5" fmla="*/ 7535458 h 8336254"/>
              <a:gd name="connsiteX6" fmla="*/ 3839 w 3950935"/>
              <a:gd name="connsiteY6" fmla="*/ 548819 h 8336254"/>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4096844"/>
              <a:gd name="connsiteY0" fmla="*/ 548819 h 8139231"/>
              <a:gd name="connsiteX1" fmla="*/ 3681326 w 4096844"/>
              <a:gd name="connsiteY1" fmla="*/ 567367 h 8139231"/>
              <a:gd name="connsiteX2" fmla="*/ 3666848 w 4096844"/>
              <a:gd name="connsiteY2" fmla="*/ 8136787 h 8139231"/>
              <a:gd name="connsiteX3" fmla="*/ 601329 w 4096844"/>
              <a:gd name="connsiteY3" fmla="*/ 8136787 h 8139231"/>
              <a:gd name="connsiteX4" fmla="*/ 0 w 4096844"/>
              <a:gd name="connsiteY4" fmla="*/ 7535458 h 8139231"/>
              <a:gd name="connsiteX5" fmla="*/ 3839 w 4096844"/>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946633"/>
              <a:gd name="connsiteY0" fmla="*/ 548819 h 8139231"/>
              <a:gd name="connsiteX1" fmla="*/ 3681326 w 3946633"/>
              <a:gd name="connsiteY1" fmla="*/ 567367 h 8139231"/>
              <a:gd name="connsiteX2" fmla="*/ 3666848 w 3946633"/>
              <a:gd name="connsiteY2" fmla="*/ 8136787 h 8139231"/>
              <a:gd name="connsiteX3" fmla="*/ 601329 w 3946633"/>
              <a:gd name="connsiteY3" fmla="*/ 8136787 h 8139231"/>
              <a:gd name="connsiteX4" fmla="*/ 0 w 3946633"/>
              <a:gd name="connsiteY4" fmla="*/ 7535458 h 8139231"/>
              <a:gd name="connsiteX5" fmla="*/ 3839 w 3946633"/>
              <a:gd name="connsiteY5" fmla="*/ 548819 h 8139231"/>
              <a:gd name="connsiteX0" fmla="*/ 3839 w 3681326"/>
              <a:gd name="connsiteY0" fmla="*/ 548819 h 8139231"/>
              <a:gd name="connsiteX1" fmla="*/ 3681326 w 3681326"/>
              <a:gd name="connsiteY1" fmla="*/ 567367 h 8139231"/>
              <a:gd name="connsiteX2" fmla="*/ 3666848 w 3681326"/>
              <a:gd name="connsiteY2" fmla="*/ 8136787 h 8139231"/>
              <a:gd name="connsiteX3" fmla="*/ 601329 w 3681326"/>
              <a:gd name="connsiteY3" fmla="*/ 8136787 h 8139231"/>
              <a:gd name="connsiteX4" fmla="*/ 0 w 3681326"/>
              <a:gd name="connsiteY4" fmla="*/ 7535458 h 8139231"/>
              <a:gd name="connsiteX5" fmla="*/ 3839 w 3681326"/>
              <a:gd name="connsiteY5" fmla="*/ 548819 h 8139231"/>
              <a:gd name="connsiteX0" fmla="*/ 3839 w 3681336"/>
              <a:gd name="connsiteY0" fmla="*/ 509120 h 8099532"/>
              <a:gd name="connsiteX1" fmla="*/ 3681326 w 3681336"/>
              <a:gd name="connsiteY1" fmla="*/ 527668 h 8099532"/>
              <a:gd name="connsiteX2" fmla="*/ 3666848 w 3681336"/>
              <a:gd name="connsiteY2" fmla="*/ 8097088 h 8099532"/>
              <a:gd name="connsiteX3" fmla="*/ 601329 w 3681336"/>
              <a:gd name="connsiteY3" fmla="*/ 8097088 h 8099532"/>
              <a:gd name="connsiteX4" fmla="*/ 0 w 3681336"/>
              <a:gd name="connsiteY4" fmla="*/ 7495759 h 8099532"/>
              <a:gd name="connsiteX5" fmla="*/ 3839 w 3681336"/>
              <a:gd name="connsiteY5" fmla="*/ 509120 h 8099532"/>
              <a:gd name="connsiteX0" fmla="*/ 3839 w 3681334"/>
              <a:gd name="connsiteY0" fmla="*/ 0 h 7590412"/>
              <a:gd name="connsiteX1" fmla="*/ 3681326 w 3681334"/>
              <a:gd name="connsiteY1" fmla="*/ 18548 h 7590412"/>
              <a:gd name="connsiteX2" fmla="*/ 3666848 w 3681334"/>
              <a:gd name="connsiteY2" fmla="*/ 7587968 h 7590412"/>
              <a:gd name="connsiteX3" fmla="*/ 601329 w 3681334"/>
              <a:gd name="connsiteY3" fmla="*/ 7587968 h 7590412"/>
              <a:gd name="connsiteX4" fmla="*/ 0 w 3681334"/>
              <a:gd name="connsiteY4" fmla="*/ 6986639 h 7590412"/>
              <a:gd name="connsiteX5" fmla="*/ 3839 w 3681334"/>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3839 w 3675759"/>
              <a:gd name="connsiteY0" fmla="*/ 0 h 7590412"/>
              <a:gd name="connsiteX1" fmla="*/ 3675751 w 3675759"/>
              <a:gd name="connsiteY1" fmla="*/ 1822 h 7590412"/>
              <a:gd name="connsiteX2" fmla="*/ 3666848 w 3675759"/>
              <a:gd name="connsiteY2" fmla="*/ 7587968 h 7590412"/>
              <a:gd name="connsiteX3" fmla="*/ 601329 w 3675759"/>
              <a:gd name="connsiteY3" fmla="*/ 7587968 h 7590412"/>
              <a:gd name="connsiteX4" fmla="*/ 0 w 3675759"/>
              <a:gd name="connsiteY4" fmla="*/ 6986639 h 7590412"/>
              <a:gd name="connsiteX5" fmla="*/ 3839 w 3675759"/>
              <a:gd name="connsiteY5" fmla="*/ 0 h 7590412"/>
              <a:gd name="connsiteX0" fmla="*/ 0 w 3677501"/>
              <a:gd name="connsiteY0" fmla="*/ 0 h 7618352"/>
              <a:gd name="connsiteX1" fmla="*/ 3677493 w 3677501"/>
              <a:gd name="connsiteY1" fmla="*/ 29762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3677501"/>
              <a:gd name="connsiteY0" fmla="*/ 0 h 7618352"/>
              <a:gd name="connsiteX1" fmla="*/ 3677493 w 3677501"/>
              <a:gd name="connsiteY1" fmla="*/ 7409 h 7618352"/>
              <a:gd name="connsiteX2" fmla="*/ 3668590 w 3677501"/>
              <a:gd name="connsiteY2" fmla="*/ 7615908 h 7618352"/>
              <a:gd name="connsiteX3" fmla="*/ 603071 w 3677501"/>
              <a:gd name="connsiteY3" fmla="*/ 7615908 h 7618352"/>
              <a:gd name="connsiteX4" fmla="*/ 1742 w 3677501"/>
              <a:gd name="connsiteY4" fmla="*/ 7014579 h 7618352"/>
              <a:gd name="connsiteX5" fmla="*/ 0 w 3677501"/>
              <a:gd name="connsiteY5" fmla="*/ 0 h 7618352"/>
              <a:gd name="connsiteX0" fmla="*/ 0 w 5284858"/>
              <a:gd name="connsiteY0" fmla="*/ 0 h 7618353"/>
              <a:gd name="connsiteX1" fmla="*/ 3677493 w 5284858"/>
              <a:gd name="connsiteY1" fmla="*/ 7409 h 7618353"/>
              <a:gd name="connsiteX2" fmla="*/ 5284858 w 5284858"/>
              <a:gd name="connsiteY2" fmla="*/ 7615909 h 7618353"/>
              <a:gd name="connsiteX3" fmla="*/ 603071 w 5284858"/>
              <a:gd name="connsiteY3" fmla="*/ 7615908 h 7618353"/>
              <a:gd name="connsiteX4" fmla="*/ 1742 w 5284858"/>
              <a:gd name="connsiteY4" fmla="*/ 7014579 h 7618353"/>
              <a:gd name="connsiteX5" fmla="*/ 0 w 5284858"/>
              <a:gd name="connsiteY5" fmla="*/ 0 h 7618353"/>
              <a:gd name="connsiteX0" fmla="*/ 0 w 5284858"/>
              <a:gd name="connsiteY0" fmla="*/ 846 h 7619199"/>
              <a:gd name="connsiteX1" fmla="*/ 5260775 w 5284858"/>
              <a:gd name="connsiteY1" fmla="*/ 0 h 7619199"/>
              <a:gd name="connsiteX2" fmla="*/ 5284858 w 5284858"/>
              <a:gd name="connsiteY2" fmla="*/ 7616755 h 7619199"/>
              <a:gd name="connsiteX3" fmla="*/ 603071 w 5284858"/>
              <a:gd name="connsiteY3" fmla="*/ 7616754 h 7619199"/>
              <a:gd name="connsiteX4" fmla="*/ 1742 w 5284858"/>
              <a:gd name="connsiteY4" fmla="*/ 7015425 h 7619199"/>
              <a:gd name="connsiteX5" fmla="*/ 0 w 5284858"/>
              <a:gd name="connsiteY5" fmla="*/ 846 h 761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858" h="7619199">
                <a:moveTo>
                  <a:pt x="0" y="846"/>
                </a:moveTo>
                <a:cubicBezTo>
                  <a:pt x="5813" y="4800"/>
                  <a:pt x="5267369" y="10413"/>
                  <a:pt x="5260775" y="0"/>
                </a:cubicBezTo>
                <a:cubicBezTo>
                  <a:pt x="5257959" y="4573"/>
                  <a:pt x="5274084" y="7620849"/>
                  <a:pt x="5284858" y="7616755"/>
                </a:cubicBezTo>
                <a:cubicBezTo>
                  <a:pt x="5274850" y="7622256"/>
                  <a:pt x="1624911" y="7616754"/>
                  <a:pt x="603071" y="7616754"/>
                </a:cubicBezTo>
                <a:cubicBezTo>
                  <a:pt x="270966" y="7616754"/>
                  <a:pt x="1742" y="7347530"/>
                  <a:pt x="1742" y="7015425"/>
                </a:cubicBezTo>
                <a:cubicBezTo>
                  <a:pt x="1742" y="4572200"/>
                  <a:pt x="5576" y="1954"/>
                  <a:pt x="0" y="846"/>
                </a:cubicBezTo>
                <a:close/>
              </a:path>
            </a:pathLst>
          </a:custGeom>
        </p:spPr>
        <p:txBody>
          <a:bodyPr/>
          <a:lstStyle/>
          <a:p>
            <a:r>
              <a:rPr lang="en-US"/>
              <a:t> </a:t>
            </a:r>
          </a:p>
        </p:txBody>
      </p:sp>
    </p:spTree>
    <p:extLst>
      <p:ext uri="{BB962C8B-B14F-4D97-AF65-F5344CB8AC3E}">
        <p14:creationId xmlns:p14="http://schemas.microsoft.com/office/powerpoint/2010/main" val="3942984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91489" y="1885235"/>
            <a:ext cx="3651260" cy="5677618"/>
          </a:xfrm>
          <a:solidFill>
            <a:schemeClr val="bg1">
              <a:lumMod val="95000"/>
            </a:schemeClr>
          </a:solidFill>
        </p:spPr>
        <p:txBody>
          <a:bodyPr>
            <a:normAutofit/>
          </a:bodyPr>
          <a:lstStyle>
            <a:lvl1pPr>
              <a:defRPr sz="1158"/>
            </a:lvl1pPr>
          </a:lstStyle>
          <a:p>
            <a:endParaRPr lang="en-US" dirty="0"/>
          </a:p>
        </p:txBody>
      </p:sp>
      <p:sp>
        <p:nvSpPr>
          <p:cNvPr id="8" name="Picture Placeholder 2"/>
          <p:cNvSpPr>
            <a:spLocks noGrp="1"/>
          </p:cNvSpPr>
          <p:nvPr>
            <p:ph type="pic" sz="quarter" idx="15"/>
          </p:nvPr>
        </p:nvSpPr>
        <p:spPr>
          <a:xfrm>
            <a:off x="4928158" y="1885232"/>
            <a:ext cx="3651260" cy="2400383"/>
          </a:xfrm>
          <a:solidFill>
            <a:schemeClr val="bg1">
              <a:lumMod val="95000"/>
            </a:schemeClr>
          </a:solidFill>
        </p:spPr>
        <p:txBody>
          <a:bodyPr>
            <a:normAutofit/>
          </a:bodyPr>
          <a:lstStyle>
            <a:lvl1pPr>
              <a:defRPr sz="1158"/>
            </a:lvl1pPr>
          </a:lstStyle>
          <a:p>
            <a:endParaRPr lang="en-US" dirty="0"/>
          </a:p>
        </p:txBody>
      </p:sp>
      <p:sp>
        <p:nvSpPr>
          <p:cNvPr id="9" name="Picture Placeholder 2"/>
          <p:cNvSpPr>
            <a:spLocks noGrp="1"/>
          </p:cNvSpPr>
          <p:nvPr>
            <p:ph type="pic" sz="quarter" idx="16"/>
          </p:nvPr>
        </p:nvSpPr>
        <p:spPr>
          <a:xfrm>
            <a:off x="4928159" y="4610519"/>
            <a:ext cx="3604706" cy="295233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724366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4265641" cy="756285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064997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9178897" y="0"/>
            <a:ext cx="4265641" cy="756285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35746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96727" y="2183909"/>
            <a:ext cx="2910240" cy="2308543"/>
          </a:xfrm>
          <a:solidFill>
            <a:schemeClr val="bg1">
              <a:lumMod val="95000"/>
            </a:schemeClr>
          </a:solidFill>
        </p:spPr>
        <p:txBody>
          <a:bodyPr>
            <a:normAutofit/>
          </a:bodyPr>
          <a:lstStyle>
            <a:lvl1pPr>
              <a:defRPr sz="662"/>
            </a:lvl1pPr>
          </a:lstStyle>
          <a:p>
            <a:endParaRPr lang="en-US" dirty="0"/>
          </a:p>
        </p:txBody>
      </p:sp>
      <p:sp>
        <p:nvSpPr>
          <p:cNvPr id="15" name="Picture Placeholder 2"/>
          <p:cNvSpPr>
            <a:spLocks noGrp="1"/>
          </p:cNvSpPr>
          <p:nvPr>
            <p:ph type="pic" sz="quarter" idx="12"/>
          </p:nvPr>
        </p:nvSpPr>
        <p:spPr>
          <a:xfrm>
            <a:off x="3854055" y="2183909"/>
            <a:ext cx="2910240" cy="2308543"/>
          </a:xfrm>
          <a:solidFill>
            <a:schemeClr val="bg1">
              <a:lumMod val="95000"/>
            </a:schemeClr>
          </a:solidFill>
        </p:spPr>
        <p:txBody>
          <a:bodyPr>
            <a:normAutofit/>
          </a:bodyPr>
          <a:lstStyle>
            <a:lvl1pPr>
              <a:defRPr sz="662"/>
            </a:lvl1pPr>
          </a:lstStyle>
          <a:p>
            <a:endParaRPr lang="en-US" dirty="0"/>
          </a:p>
        </p:txBody>
      </p:sp>
      <p:sp>
        <p:nvSpPr>
          <p:cNvPr id="16" name="Picture Placeholder 2"/>
          <p:cNvSpPr>
            <a:spLocks noGrp="1"/>
          </p:cNvSpPr>
          <p:nvPr>
            <p:ph type="pic" sz="quarter" idx="13"/>
          </p:nvPr>
        </p:nvSpPr>
        <p:spPr>
          <a:xfrm>
            <a:off x="796727" y="4638220"/>
            <a:ext cx="2910240" cy="2308543"/>
          </a:xfrm>
          <a:solidFill>
            <a:schemeClr val="bg1">
              <a:lumMod val="95000"/>
            </a:schemeClr>
          </a:solidFill>
        </p:spPr>
        <p:txBody>
          <a:bodyPr>
            <a:normAutofit/>
          </a:bodyPr>
          <a:lstStyle>
            <a:lvl1pPr>
              <a:defRPr sz="662"/>
            </a:lvl1pPr>
          </a:lstStyle>
          <a:p>
            <a:endParaRPr lang="en-US" dirty="0"/>
          </a:p>
        </p:txBody>
      </p:sp>
      <p:sp>
        <p:nvSpPr>
          <p:cNvPr id="17" name="Picture Placeholder 2"/>
          <p:cNvSpPr>
            <a:spLocks noGrp="1"/>
          </p:cNvSpPr>
          <p:nvPr>
            <p:ph type="pic" sz="quarter" idx="14"/>
          </p:nvPr>
        </p:nvSpPr>
        <p:spPr>
          <a:xfrm>
            <a:off x="3854055" y="4638219"/>
            <a:ext cx="2910240" cy="2308543"/>
          </a:xfrm>
          <a:solidFill>
            <a:schemeClr val="bg1">
              <a:lumMod val="95000"/>
            </a:schemeClr>
          </a:solidFill>
        </p:spPr>
        <p:txBody>
          <a:bodyPr>
            <a:normAutofit/>
          </a:bodyPr>
          <a:lstStyle>
            <a:lvl1pPr>
              <a:defRPr sz="662"/>
            </a:lvl1pPr>
          </a:lstStyle>
          <a:p>
            <a:endParaRPr lang="en-US" dirty="0"/>
          </a:p>
        </p:txBody>
      </p:sp>
    </p:spTree>
    <p:extLst>
      <p:ext uri="{BB962C8B-B14F-4D97-AF65-F5344CB8AC3E}">
        <p14:creationId xmlns:p14="http://schemas.microsoft.com/office/powerpoint/2010/main" val="1246154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47" name="Picture Placeholder 13"/>
          <p:cNvSpPr>
            <a:spLocks noGrp="1"/>
          </p:cNvSpPr>
          <p:nvPr>
            <p:ph type="pic" sz="quarter" idx="14"/>
          </p:nvPr>
        </p:nvSpPr>
        <p:spPr>
          <a:xfrm>
            <a:off x="1920312"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49" name="Picture Placeholder 13"/>
          <p:cNvSpPr>
            <a:spLocks noGrp="1"/>
          </p:cNvSpPr>
          <p:nvPr>
            <p:ph type="pic" sz="quarter" idx="16"/>
          </p:nvPr>
        </p:nvSpPr>
        <p:spPr>
          <a:xfrm>
            <a:off x="5769540"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0" name="Picture Placeholder 13"/>
          <p:cNvSpPr>
            <a:spLocks noGrp="1"/>
          </p:cNvSpPr>
          <p:nvPr>
            <p:ph type="pic" sz="quarter" idx="17"/>
          </p:nvPr>
        </p:nvSpPr>
        <p:spPr>
          <a:xfrm>
            <a:off x="7712615"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1" name="Picture Placeholder 13"/>
          <p:cNvSpPr>
            <a:spLocks noGrp="1"/>
          </p:cNvSpPr>
          <p:nvPr>
            <p:ph type="pic" sz="quarter" idx="18"/>
          </p:nvPr>
        </p:nvSpPr>
        <p:spPr>
          <a:xfrm>
            <a:off x="9641531" y="3731145"/>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3" name="Picture Placeholder 13"/>
          <p:cNvSpPr>
            <a:spLocks noGrp="1"/>
          </p:cNvSpPr>
          <p:nvPr>
            <p:ph type="pic" sz="quarter" idx="20"/>
          </p:nvPr>
        </p:nvSpPr>
        <p:spPr>
          <a:xfrm>
            <a:off x="0"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5" name="Picture Placeholder 13"/>
          <p:cNvSpPr>
            <a:spLocks noGrp="1"/>
          </p:cNvSpPr>
          <p:nvPr>
            <p:ph type="pic" sz="quarter" idx="22"/>
          </p:nvPr>
        </p:nvSpPr>
        <p:spPr>
          <a:xfrm>
            <a:off x="3849228"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6" name="Picture Placeholder 13"/>
          <p:cNvSpPr>
            <a:spLocks noGrp="1"/>
          </p:cNvSpPr>
          <p:nvPr>
            <p:ph type="pic" sz="quarter" idx="23"/>
          </p:nvPr>
        </p:nvSpPr>
        <p:spPr>
          <a:xfrm>
            <a:off x="5769540"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8" name="Picture Placeholder 13"/>
          <p:cNvSpPr>
            <a:spLocks noGrp="1"/>
          </p:cNvSpPr>
          <p:nvPr>
            <p:ph type="pic" sz="quarter" idx="25"/>
          </p:nvPr>
        </p:nvSpPr>
        <p:spPr>
          <a:xfrm>
            <a:off x="9641531"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
        <p:nvSpPr>
          <p:cNvPr id="59" name="Picture Placeholder 13"/>
          <p:cNvSpPr>
            <a:spLocks noGrp="1"/>
          </p:cNvSpPr>
          <p:nvPr>
            <p:ph type="pic" sz="quarter" idx="26"/>
          </p:nvPr>
        </p:nvSpPr>
        <p:spPr>
          <a:xfrm>
            <a:off x="11561843" y="5679986"/>
            <a:ext cx="1881044" cy="1890713"/>
          </a:xfrm>
          <a:solidFill>
            <a:schemeClr val="bg1">
              <a:lumMod val="95000"/>
            </a:schemeClr>
          </a:solidFill>
          <a:effectLst/>
        </p:spPr>
        <p:txBody>
          <a:bodyPr>
            <a:normAutofit/>
          </a:bodyPr>
          <a:lstStyle>
            <a:lvl1pPr marL="0" indent="0">
              <a:buNone/>
              <a:defRPr sz="1489">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39869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644646"/>
            <a:ext cx="10376973" cy="3645681"/>
          </a:xfrm>
          <a:solidFill>
            <a:schemeClr val="bg1">
              <a:lumMod val="95000"/>
            </a:schemeClr>
          </a:solidFill>
        </p:spPr>
        <p:txBody>
          <a:bodyPr>
            <a:normAutofit/>
          </a:bodyPr>
          <a:lstStyle>
            <a:lvl1pPr>
              <a:defRPr sz="1158"/>
            </a:lvl1pPr>
          </a:lstStyle>
          <a:p>
            <a:endParaRPr lang="en-US" dirty="0"/>
          </a:p>
        </p:txBody>
      </p:sp>
      <p:sp>
        <p:nvSpPr>
          <p:cNvPr id="17" name="Picture Placeholder 2"/>
          <p:cNvSpPr>
            <a:spLocks noGrp="1"/>
          </p:cNvSpPr>
          <p:nvPr>
            <p:ph type="pic" sz="quarter" idx="16"/>
          </p:nvPr>
        </p:nvSpPr>
        <p:spPr>
          <a:xfrm>
            <a:off x="10376975" y="0"/>
            <a:ext cx="3067565" cy="3645681"/>
          </a:xfrm>
          <a:solidFill>
            <a:schemeClr val="bg1">
              <a:lumMod val="95000"/>
            </a:schemeClr>
          </a:solidFill>
        </p:spPr>
        <p:txBody>
          <a:bodyPr>
            <a:normAutofit/>
          </a:bodyPr>
          <a:lstStyle>
            <a:lvl1pPr>
              <a:defRPr sz="1158"/>
            </a:lvl1pPr>
          </a:lstStyle>
          <a:p>
            <a:endParaRPr lang="en-US" dirty="0"/>
          </a:p>
        </p:txBody>
      </p:sp>
      <p:sp>
        <p:nvSpPr>
          <p:cNvPr id="18" name="Picture Placeholder 2"/>
          <p:cNvSpPr>
            <a:spLocks noGrp="1"/>
          </p:cNvSpPr>
          <p:nvPr>
            <p:ph type="pic" sz="quarter" idx="17"/>
          </p:nvPr>
        </p:nvSpPr>
        <p:spPr>
          <a:xfrm>
            <a:off x="10376973" y="3645684"/>
            <a:ext cx="3067565" cy="391716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469504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359392" cy="3193203"/>
          </a:xfrm>
          <a:solidFill>
            <a:schemeClr val="bg1">
              <a:lumMod val="95000"/>
            </a:schemeClr>
          </a:solidFill>
        </p:spPr>
        <p:txBody>
          <a:bodyPr>
            <a:normAutofit/>
          </a:bodyPr>
          <a:lstStyle>
            <a:lvl1pPr>
              <a:defRPr sz="1158"/>
            </a:lvl1pPr>
          </a:lstStyle>
          <a:p>
            <a:endParaRPr lang="en-US" dirty="0"/>
          </a:p>
        </p:txBody>
      </p:sp>
      <p:sp>
        <p:nvSpPr>
          <p:cNvPr id="15" name="Picture Placeholder 2"/>
          <p:cNvSpPr>
            <a:spLocks noGrp="1"/>
          </p:cNvSpPr>
          <p:nvPr>
            <p:ph type="pic" sz="quarter" idx="17"/>
          </p:nvPr>
        </p:nvSpPr>
        <p:spPr>
          <a:xfrm>
            <a:off x="3359392" y="0"/>
            <a:ext cx="3359392" cy="3193203"/>
          </a:xfr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18"/>
          </p:nvPr>
        </p:nvSpPr>
        <p:spPr>
          <a:xfrm>
            <a:off x="6722269" y="0"/>
            <a:ext cx="3359392" cy="3193203"/>
          </a:xfrm>
          <a:solidFill>
            <a:schemeClr val="bg1">
              <a:lumMod val="95000"/>
            </a:schemeClr>
          </a:solidFill>
        </p:spPr>
        <p:txBody>
          <a:bodyPr>
            <a:normAutofit/>
          </a:bodyPr>
          <a:lstStyle>
            <a:lvl1pPr>
              <a:defRPr sz="1158"/>
            </a:lvl1pPr>
          </a:lstStyle>
          <a:p>
            <a:endParaRPr lang="en-US" dirty="0"/>
          </a:p>
        </p:txBody>
      </p:sp>
      <p:sp>
        <p:nvSpPr>
          <p:cNvPr id="20" name="Picture Placeholder 2"/>
          <p:cNvSpPr>
            <a:spLocks noGrp="1"/>
          </p:cNvSpPr>
          <p:nvPr>
            <p:ph type="pic" sz="quarter" idx="19"/>
          </p:nvPr>
        </p:nvSpPr>
        <p:spPr>
          <a:xfrm>
            <a:off x="10081661" y="0"/>
            <a:ext cx="3359392" cy="3193203"/>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4151606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4369647"/>
            <a:ext cx="3359392" cy="3193203"/>
          </a:xfrm>
          <a:solidFill>
            <a:schemeClr val="bg1">
              <a:lumMod val="95000"/>
            </a:schemeClr>
          </a:solidFill>
        </p:spPr>
        <p:txBody>
          <a:bodyPr>
            <a:normAutofit/>
          </a:bodyPr>
          <a:lstStyle>
            <a:lvl1pPr>
              <a:defRPr sz="1158"/>
            </a:lvl1pPr>
          </a:lstStyle>
          <a:p>
            <a:endParaRPr lang="en-US" dirty="0"/>
          </a:p>
        </p:txBody>
      </p:sp>
      <p:sp>
        <p:nvSpPr>
          <p:cNvPr id="15" name="Picture Placeholder 2"/>
          <p:cNvSpPr>
            <a:spLocks noGrp="1"/>
          </p:cNvSpPr>
          <p:nvPr>
            <p:ph type="pic" sz="quarter" idx="17"/>
          </p:nvPr>
        </p:nvSpPr>
        <p:spPr>
          <a:xfrm>
            <a:off x="3359392" y="4369647"/>
            <a:ext cx="3359392" cy="3193203"/>
          </a:xfr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18"/>
          </p:nvPr>
        </p:nvSpPr>
        <p:spPr>
          <a:xfrm>
            <a:off x="6722269" y="4369647"/>
            <a:ext cx="3359392" cy="3193203"/>
          </a:xfrm>
          <a:solidFill>
            <a:schemeClr val="bg1">
              <a:lumMod val="95000"/>
            </a:schemeClr>
          </a:solidFill>
        </p:spPr>
        <p:txBody>
          <a:bodyPr>
            <a:normAutofit/>
          </a:bodyPr>
          <a:lstStyle>
            <a:lvl1pPr>
              <a:defRPr sz="1158"/>
            </a:lvl1pPr>
          </a:lstStyle>
          <a:p>
            <a:endParaRPr lang="en-US" dirty="0"/>
          </a:p>
        </p:txBody>
      </p:sp>
      <p:sp>
        <p:nvSpPr>
          <p:cNvPr id="20" name="Picture Placeholder 2"/>
          <p:cNvSpPr>
            <a:spLocks noGrp="1"/>
          </p:cNvSpPr>
          <p:nvPr>
            <p:ph type="pic" sz="quarter" idx="19"/>
          </p:nvPr>
        </p:nvSpPr>
        <p:spPr>
          <a:xfrm>
            <a:off x="10081661" y="4369647"/>
            <a:ext cx="3359392" cy="3193203"/>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364220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2" y="0"/>
            <a:ext cx="3359393" cy="3706225"/>
          </a:xfrm>
          <a:solidFill>
            <a:schemeClr val="bg1">
              <a:lumMod val="95000"/>
            </a:schemeClr>
          </a:solidFill>
        </p:spPr>
        <p:txBody>
          <a:bodyPr>
            <a:normAutofit/>
          </a:bodyPr>
          <a:lstStyle>
            <a:lvl1pPr>
              <a:defRPr sz="1158"/>
            </a:lvl1pPr>
          </a:lstStyle>
          <a:p>
            <a:endParaRPr lang="en-US" dirty="0"/>
          </a:p>
        </p:txBody>
      </p:sp>
      <p:sp>
        <p:nvSpPr>
          <p:cNvPr id="22" name="Picture Placeholder 2"/>
          <p:cNvSpPr>
            <a:spLocks noGrp="1"/>
          </p:cNvSpPr>
          <p:nvPr>
            <p:ph type="pic" sz="quarter" idx="19"/>
          </p:nvPr>
        </p:nvSpPr>
        <p:spPr>
          <a:xfrm>
            <a:off x="3512879" y="0"/>
            <a:ext cx="3359393" cy="3706225"/>
          </a:xfrm>
          <a:solidFill>
            <a:schemeClr val="bg1">
              <a:lumMod val="95000"/>
            </a:schemeClr>
          </a:solidFill>
        </p:spPr>
        <p:txBody>
          <a:bodyPr>
            <a:normAutofit/>
          </a:bodyPr>
          <a:lstStyle>
            <a:lvl1pPr>
              <a:defRPr sz="1158"/>
            </a:lvl1pPr>
          </a:lstStyle>
          <a:p>
            <a:endParaRPr lang="en-US" dirty="0"/>
          </a:p>
        </p:txBody>
      </p:sp>
      <p:sp>
        <p:nvSpPr>
          <p:cNvPr id="23" name="Picture Placeholder 2"/>
          <p:cNvSpPr>
            <a:spLocks noGrp="1"/>
          </p:cNvSpPr>
          <p:nvPr>
            <p:ph type="pic" sz="quarter" idx="20"/>
          </p:nvPr>
        </p:nvSpPr>
        <p:spPr>
          <a:xfrm>
            <a:off x="2" y="3856625"/>
            <a:ext cx="3359393" cy="3706225"/>
          </a:xfrm>
          <a:solidFill>
            <a:schemeClr val="bg1">
              <a:lumMod val="95000"/>
            </a:schemeClr>
          </a:solidFill>
        </p:spPr>
        <p:txBody>
          <a:bodyPr>
            <a:normAutofit/>
          </a:bodyPr>
          <a:lstStyle>
            <a:lvl1pPr>
              <a:defRPr sz="1158"/>
            </a:lvl1pPr>
          </a:lstStyle>
          <a:p>
            <a:endParaRPr lang="en-US" dirty="0"/>
          </a:p>
        </p:txBody>
      </p:sp>
      <p:sp>
        <p:nvSpPr>
          <p:cNvPr id="24" name="Picture Placeholder 2"/>
          <p:cNvSpPr>
            <a:spLocks noGrp="1"/>
          </p:cNvSpPr>
          <p:nvPr>
            <p:ph type="pic" sz="quarter" idx="21"/>
          </p:nvPr>
        </p:nvSpPr>
        <p:spPr>
          <a:xfrm>
            <a:off x="3512880" y="3856625"/>
            <a:ext cx="3341864" cy="370622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360402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6572270" y="0"/>
            <a:ext cx="3359393" cy="3706225"/>
          </a:xfrm>
          <a:solidFill>
            <a:schemeClr val="bg1">
              <a:lumMod val="95000"/>
            </a:schemeClr>
          </a:solidFill>
        </p:spPr>
        <p:txBody>
          <a:bodyPr>
            <a:normAutofit/>
          </a:bodyPr>
          <a:lstStyle>
            <a:lvl1pPr>
              <a:defRPr sz="1158"/>
            </a:lvl1pPr>
          </a:lstStyle>
          <a:p>
            <a:endParaRPr lang="en-US" dirty="0"/>
          </a:p>
        </p:txBody>
      </p:sp>
      <p:sp>
        <p:nvSpPr>
          <p:cNvPr id="22" name="Picture Placeholder 2"/>
          <p:cNvSpPr>
            <a:spLocks noGrp="1"/>
          </p:cNvSpPr>
          <p:nvPr>
            <p:ph type="pic" sz="quarter" idx="19"/>
          </p:nvPr>
        </p:nvSpPr>
        <p:spPr>
          <a:xfrm>
            <a:off x="10085147" y="0"/>
            <a:ext cx="3359393" cy="3706225"/>
          </a:xfrm>
          <a:solidFill>
            <a:schemeClr val="bg1">
              <a:lumMod val="95000"/>
            </a:schemeClr>
          </a:solidFill>
        </p:spPr>
        <p:txBody>
          <a:bodyPr>
            <a:normAutofit/>
          </a:bodyPr>
          <a:lstStyle>
            <a:lvl1pPr>
              <a:defRPr sz="1158"/>
            </a:lvl1pPr>
          </a:lstStyle>
          <a:p>
            <a:endParaRPr lang="en-US" dirty="0"/>
          </a:p>
        </p:txBody>
      </p:sp>
      <p:sp>
        <p:nvSpPr>
          <p:cNvPr id="23" name="Picture Placeholder 2"/>
          <p:cNvSpPr>
            <a:spLocks noGrp="1"/>
          </p:cNvSpPr>
          <p:nvPr>
            <p:ph type="pic" sz="quarter" idx="20"/>
          </p:nvPr>
        </p:nvSpPr>
        <p:spPr>
          <a:xfrm>
            <a:off x="6572270" y="3856625"/>
            <a:ext cx="3359393" cy="3706225"/>
          </a:xfrm>
          <a:solidFill>
            <a:schemeClr val="bg1">
              <a:lumMod val="95000"/>
            </a:schemeClr>
          </a:solidFill>
        </p:spPr>
        <p:txBody>
          <a:bodyPr>
            <a:normAutofit/>
          </a:bodyPr>
          <a:lstStyle>
            <a:lvl1pPr>
              <a:defRPr sz="1158"/>
            </a:lvl1pPr>
          </a:lstStyle>
          <a:p>
            <a:endParaRPr lang="en-US" dirty="0"/>
          </a:p>
        </p:txBody>
      </p:sp>
      <p:sp>
        <p:nvSpPr>
          <p:cNvPr id="24" name="Picture Placeholder 2"/>
          <p:cNvSpPr>
            <a:spLocks noGrp="1"/>
          </p:cNvSpPr>
          <p:nvPr>
            <p:ph type="pic" sz="quarter" idx="21"/>
          </p:nvPr>
        </p:nvSpPr>
        <p:spPr>
          <a:xfrm>
            <a:off x="10085148" y="3856625"/>
            <a:ext cx="3341864" cy="370622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81351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2 lines + text">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3DB74B5-1A8E-8D47-ADCE-A51C4AE212BC}"/>
              </a:ext>
            </a:extLst>
          </p:cNvPr>
          <p:cNvSpPr>
            <a:spLocks noGrp="1"/>
          </p:cNvSpPr>
          <p:nvPr>
            <p:ph type="body" sz="quarter" idx="14" hasCustomPrompt="1"/>
          </p:nvPr>
        </p:nvSpPr>
        <p:spPr>
          <a:xfrm>
            <a:off x="6284262" y="776579"/>
            <a:ext cx="6069736"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4" name="Text Placeholder 9">
            <a:extLst>
              <a:ext uri="{FF2B5EF4-FFF2-40B4-BE49-F238E27FC236}">
                <a16:creationId xmlns:a16="http://schemas.microsoft.com/office/drawing/2014/main" id="{75392025-149B-024E-B967-86B4833C8512}"/>
              </a:ext>
            </a:extLst>
          </p:cNvPr>
          <p:cNvSpPr>
            <a:spLocks noGrp="1"/>
          </p:cNvSpPr>
          <p:nvPr>
            <p:ph type="body" sz="quarter" idx="16" hasCustomPrompt="1"/>
          </p:nvPr>
        </p:nvSpPr>
        <p:spPr>
          <a:xfrm>
            <a:off x="6284262" y="1914525"/>
            <a:ext cx="6069663" cy="4546600"/>
          </a:xfrm>
          <a:prstGeom prst="rect">
            <a:avLst/>
          </a:prstGeom>
        </p:spPr>
        <p:txBody>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
        <p:nvSpPr>
          <p:cNvPr id="12" name="Picture Placeholder 2">
            <a:extLst>
              <a:ext uri="{FF2B5EF4-FFF2-40B4-BE49-F238E27FC236}">
                <a16:creationId xmlns:a16="http://schemas.microsoft.com/office/drawing/2014/main" id="{B51436A8-D0B2-4440-B204-66C6EE338A36}"/>
              </a:ext>
            </a:extLst>
          </p:cNvPr>
          <p:cNvSpPr>
            <a:spLocks noGrp="1"/>
          </p:cNvSpPr>
          <p:nvPr>
            <p:ph type="pic" sz="quarter" idx="19" hasCustomPrompt="1"/>
          </p:nvPr>
        </p:nvSpPr>
        <p:spPr>
          <a:xfrm>
            <a:off x="-22528" y="-17629"/>
            <a:ext cx="5253841" cy="7596428"/>
          </a:xfrm>
          <a:custGeom>
            <a:avLst/>
            <a:gdLst>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601329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185877"/>
              <a:gd name="connsiteY0" fmla="*/ 601329 h 8532334"/>
              <a:gd name="connsiteX1" fmla="*/ 601329 w 6185877"/>
              <a:gd name="connsiteY1" fmla="*/ 0 h 8532334"/>
              <a:gd name="connsiteX2" fmla="*/ 5584548 w 6185877"/>
              <a:gd name="connsiteY2" fmla="*/ 0 h 8532334"/>
              <a:gd name="connsiteX3" fmla="*/ 6185877 w 6185877"/>
              <a:gd name="connsiteY3" fmla="*/ 948570 h 8532334"/>
              <a:gd name="connsiteX4" fmla="*/ 6185877 w 6185877"/>
              <a:gd name="connsiteY4" fmla="*/ 7931005 h 8532334"/>
              <a:gd name="connsiteX5" fmla="*/ 5584548 w 6185877"/>
              <a:gd name="connsiteY5" fmla="*/ 8532334 h 8532334"/>
              <a:gd name="connsiteX6" fmla="*/ 601329 w 6185877"/>
              <a:gd name="connsiteY6" fmla="*/ 8532334 h 8532334"/>
              <a:gd name="connsiteX7" fmla="*/ 0 w 6185877"/>
              <a:gd name="connsiteY7" fmla="*/ 7931005 h 8532334"/>
              <a:gd name="connsiteX8" fmla="*/ 0 w 6185877"/>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601329 h 8532334"/>
              <a:gd name="connsiteX1" fmla="*/ 601329 w 6336735"/>
              <a:gd name="connsiteY1" fmla="*/ 0 h 8532334"/>
              <a:gd name="connsiteX2" fmla="*/ 4149287 w 6336735"/>
              <a:gd name="connsiteY2" fmla="*/ 983848 h 8532334"/>
              <a:gd name="connsiteX3" fmla="*/ 6185877 w 6336735"/>
              <a:gd name="connsiteY3" fmla="*/ 948570 h 8532334"/>
              <a:gd name="connsiteX4" fmla="*/ 6185877 w 6336735"/>
              <a:gd name="connsiteY4" fmla="*/ 7931005 h 8532334"/>
              <a:gd name="connsiteX5" fmla="*/ 5584548 w 6336735"/>
              <a:gd name="connsiteY5" fmla="*/ 8532334 h 8532334"/>
              <a:gd name="connsiteX6" fmla="*/ 601329 w 6336735"/>
              <a:gd name="connsiteY6" fmla="*/ 8532334 h 8532334"/>
              <a:gd name="connsiteX7" fmla="*/ 0 w 6336735"/>
              <a:gd name="connsiteY7" fmla="*/ 7931005 h 8532334"/>
              <a:gd name="connsiteX8" fmla="*/ 0 w 6336735"/>
              <a:gd name="connsiteY8" fmla="*/ 601329 h 8532334"/>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0 w 6336735"/>
              <a:gd name="connsiteY0" fmla="*/ 159227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0 w 6336735"/>
              <a:gd name="connsiteY8" fmla="*/ 159227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2511706 w 6336735"/>
              <a:gd name="connsiteY0" fmla="*/ 2369992 h 8090232"/>
              <a:gd name="connsiteX1" fmla="*/ 2545876 w 6336735"/>
              <a:gd name="connsiteY1" fmla="*/ 530171 h 8090232"/>
              <a:gd name="connsiteX2" fmla="*/ 4149287 w 6336735"/>
              <a:gd name="connsiteY2" fmla="*/ 541746 h 8090232"/>
              <a:gd name="connsiteX3" fmla="*/ 6185877 w 6336735"/>
              <a:gd name="connsiteY3" fmla="*/ 506468 h 8090232"/>
              <a:gd name="connsiteX4" fmla="*/ 6185877 w 6336735"/>
              <a:gd name="connsiteY4" fmla="*/ 7488903 h 8090232"/>
              <a:gd name="connsiteX5" fmla="*/ 5584548 w 6336735"/>
              <a:gd name="connsiteY5" fmla="*/ 8090232 h 8090232"/>
              <a:gd name="connsiteX6" fmla="*/ 601329 w 6336735"/>
              <a:gd name="connsiteY6" fmla="*/ 8090232 h 8090232"/>
              <a:gd name="connsiteX7" fmla="*/ 0 w 6336735"/>
              <a:gd name="connsiteY7" fmla="*/ 7488903 h 8090232"/>
              <a:gd name="connsiteX8" fmla="*/ 2511706 w 6336735"/>
              <a:gd name="connsiteY8" fmla="*/ 2369992 h 8090232"/>
              <a:gd name="connsiteX0" fmla="*/ 1944251 w 5769280"/>
              <a:gd name="connsiteY0" fmla="*/ 2369992 h 8090232"/>
              <a:gd name="connsiteX1" fmla="*/ 1978421 w 5769280"/>
              <a:gd name="connsiteY1" fmla="*/ 530171 h 8090232"/>
              <a:gd name="connsiteX2" fmla="*/ 3581832 w 5769280"/>
              <a:gd name="connsiteY2" fmla="*/ 541746 h 8090232"/>
              <a:gd name="connsiteX3" fmla="*/ 5618422 w 5769280"/>
              <a:gd name="connsiteY3" fmla="*/ 506468 h 8090232"/>
              <a:gd name="connsiteX4" fmla="*/ 5618422 w 5769280"/>
              <a:gd name="connsiteY4" fmla="*/ 7488903 h 8090232"/>
              <a:gd name="connsiteX5" fmla="*/ 5017093 w 5769280"/>
              <a:gd name="connsiteY5" fmla="*/ 8090232 h 8090232"/>
              <a:gd name="connsiteX6" fmla="*/ 33874 w 5769280"/>
              <a:gd name="connsiteY6" fmla="*/ 8090232 h 8090232"/>
              <a:gd name="connsiteX7" fmla="*/ 1921102 w 5769280"/>
              <a:gd name="connsiteY7" fmla="*/ 6435607 h 8090232"/>
              <a:gd name="connsiteX8" fmla="*/ 1944251 w 5769280"/>
              <a:gd name="connsiteY8" fmla="*/ 2369992 h 8090232"/>
              <a:gd name="connsiteX0" fmla="*/ 1944147 w 5769176"/>
              <a:gd name="connsiteY0" fmla="*/ 2369992 h 8090232"/>
              <a:gd name="connsiteX1" fmla="*/ 1978317 w 5769176"/>
              <a:gd name="connsiteY1" fmla="*/ 530171 h 8090232"/>
              <a:gd name="connsiteX2" fmla="*/ 3581728 w 5769176"/>
              <a:gd name="connsiteY2" fmla="*/ 541746 h 8090232"/>
              <a:gd name="connsiteX3" fmla="*/ 5618318 w 5769176"/>
              <a:gd name="connsiteY3" fmla="*/ 506468 h 8090232"/>
              <a:gd name="connsiteX4" fmla="*/ 5618318 w 5769176"/>
              <a:gd name="connsiteY4" fmla="*/ 7488903 h 8090232"/>
              <a:gd name="connsiteX5" fmla="*/ 5016989 w 5769176"/>
              <a:gd name="connsiteY5" fmla="*/ 8090232 h 8090232"/>
              <a:gd name="connsiteX6" fmla="*/ 33770 w 5769176"/>
              <a:gd name="connsiteY6" fmla="*/ 8090232 h 8090232"/>
              <a:gd name="connsiteX7" fmla="*/ 1920998 w 5769176"/>
              <a:gd name="connsiteY7" fmla="*/ 6435607 h 8090232"/>
              <a:gd name="connsiteX8" fmla="*/ 1944147 w 5769176"/>
              <a:gd name="connsiteY8" fmla="*/ 2369992 h 8090232"/>
              <a:gd name="connsiteX0" fmla="*/ 154273 w 3979302"/>
              <a:gd name="connsiteY0" fmla="*/ 2369992 h 8090232"/>
              <a:gd name="connsiteX1" fmla="*/ 188443 w 3979302"/>
              <a:gd name="connsiteY1" fmla="*/ 530171 h 8090232"/>
              <a:gd name="connsiteX2" fmla="*/ 1791854 w 3979302"/>
              <a:gd name="connsiteY2" fmla="*/ 541746 h 8090232"/>
              <a:gd name="connsiteX3" fmla="*/ 3828444 w 3979302"/>
              <a:gd name="connsiteY3" fmla="*/ 506468 h 8090232"/>
              <a:gd name="connsiteX4" fmla="*/ 3828444 w 3979302"/>
              <a:gd name="connsiteY4" fmla="*/ 7488903 h 8090232"/>
              <a:gd name="connsiteX5" fmla="*/ 3227115 w 3979302"/>
              <a:gd name="connsiteY5" fmla="*/ 8090232 h 8090232"/>
              <a:gd name="connsiteX6" fmla="*/ 153719 w 3979302"/>
              <a:gd name="connsiteY6" fmla="*/ 8090232 h 8090232"/>
              <a:gd name="connsiteX7" fmla="*/ 131124 w 3979302"/>
              <a:gd name="connsiteY7" fmla="*/ 6435607 h 8090232"/>
              <a:gd name="connsiteX8" fmla="*/ 154273 w 3979302"/>
              <a:gd name="connsiteY8" fmla="*/ 2369992 h 8090232"/>
              <a:gd name="connsiteX0" fmla="*/ 94292 w 3919321"/>
              <a:gd name="connsiteY0" fmla="*/ 2369992 h 8090370"/>
              <a:gd name="connsiteX1" fmla="*/ 128462 w 3919321"/>
              <a:gd name="connsiteY1" fmla="*/ 530171 h 8090370"/>
              <a:gd name="connsiteX2" fmla="*/ 1731873 w 3919321"/>
              <a:gd name="connsiteY2" fmla="*/ 541746 h 8090370"/>
              <a:gd name="connsiteX3" fmla="*/ 3768463 w 3919321"/>
              <a:gd name="connsiteY3" fmla="*/ 506468 h 8090370"/>
              <a:gd name="connsiteX4" fmla="*/ 3768463 w 3919321"/>
              <a:gd name="connsiteY4" fmla="*/ 7488903 h 8090370"/>
              <a:gd name="connsiteX5" fmla="*/ 3167134 w 3919321"/>
              <a:gd name="connsiteY5" fmla="*/ 8090232 h 8090370"/>
              <a:gd name="connsiteX6" fmla="*/ 93738 w 3919321"/>
              <a:gd name="connsiteY6" fmla="*/ 8090232 h 8090370"/>
              <a:gd name="connsiteX7" fmla="*/ 71143 w 3919321"/>
              <a:gd name="connsiteY7" fmla="*/ 6435607 h 8090370"/>
              <a:gd name="connsiteX8" fmla="*/ 94292 w 3919321"/>
              <a:gd name="connsiteY8" fmla="*/ 2369992 h 8090370"/>
              <a:gd name="connsiteX0" fmla="*/ 94292 w 3919321"/>
              <a:gd name="connsiteY0" fmla="*/ 2376231 h 8096609"/>
              <a:gd name="connsiteX1" fmla="*/ 128462 w 3919321"/>
              <a:gd name="connsiteY1" fmla="*/ 536410 h 8096609"/>
              <a:gd name="connsiteX2" fmla="*/ 1731873 w 3919321"/>
              <a:gd name="connsiteY2" fmla="*/ 528935 h 8096609"/>
              <a:gd name="connsiteX3" fmla="*/ 3768463 w 3919321"/>
              <a:gd name="connsiteY3" fmla="*/ 512707 h 8096609"/>
              <a:gd name="connsiteX4" fmla="*/ 3768463 w 3919321"/>
              <a:gd name="connsiteY4" fmla="*/ 7495142 h 8096609"/>
              <a:gd name="connsiteX5" fmla="*/ 3167134 w 3919321"/>
              <a:gd name="connsiteY5" fmla="*/ 8096471 h 8096609"/>
              <a:gd name="connsiteX6" fmla="*/ 93738 w 3919321"/>
              <a:gd name="connsiteY6" fmla="*/ 8096471 h 8096609"/>
              <a:gd name="connsiteX7" fmla="*/ 71143 w 3919321"/>
              <a:gd name="connsiteY7" fmla="*/ 6441846 h 8096609"/>
              <a:gd name="connsiteX8" fmla="*/ 94292 w 3919321"/>
              <a:gd name="connsiteY8" fmla="*/ 2376231 h 8096609"/>
              <a:gd name="connsiteX0" fmla="*/ 94292 w 3919321"/>
              <a:gd name="connsiteY0" fmla="*/ 2375536 h 8095914"/>
              <a:gd name="connsiteX1" fmla="*/ 128462 w 3919321"/>
              <a:gd name="connsiteY1" fmla="*/ 535715 h 8095914"/>
              <a:gd name="connsiteX2" fmla="*/ 1731873 w 3919321"/>
              <a:gd name="connsiteY2" fmla="*/ 528240 h 8095914"/>
              <a:gd name="connsiteX3" fmla="*/ 3768463 w 3919321"/>
              <a:gd name="connsiteY3" fmla="*/ 512012 h 8095914"/>
              <a:gd name="connsiteX4" fmla="*/ 3768463 w 3919321"/>
              <a:gd name="connsiteY4" fmla="*/ 7494447 h 8095914"/>
              <a:gd name="connsiteX5" fmla="*/ 3167134 w 3919321"/>
              <a:gd name="connsiteY5" fmla="*/ 8095776 h 8095914"/>
              <a:gd name="connsiteX6" fmla="*/ 93738 w 3919321"/>
              <a:gd name="connsiteY6" fmla="*/ 8095776 h 8095914"/>
              <a:gd name="connsiteX7" fmla="*/ 71143 w 3919321"/>
              <a:gd name="connsiteY7" fmla="*/ 6441151 h 8095914"/>
              <a:gd name="connsiteX8" fmla="*/ 94292 w 3919321"/>
              <a:gd name="connsiteY8" fmla="*/ 2375536 h 8095914"/>
              <a:gd name="connsiteX0" fmla="*/ 94292 w 3921677"/>
              <a:gd name="connsiteY0" fmla="*/ 2358929 h 8079307"/>
              <a:gd name="connsiteX1" fmla="*/ 128462 w 3921677"/>
              <a:gd name="connsiteY1" fmla="*/ 519108 h 8079307"/>
              <a:gd name="connsiteX2" fmla="*/ 1731873 w 3921677"/>
              <a:gd name="connsiteY2" fmla="*/ 511633 h 8079307"/>
              <a:gd name="connsiteX3" fmla="*/ 3771638 w 3921677"/>
              <a:gd name="connsiteY3" fmla="*/ 517630 h 8079307"/>
              <a:gd name="connsiteX4" fmla="*/ 3768463 w 3921677"/>
              <a:gd name="connsiteY4" fmla="*/ 7477840 h 8079307"/>
              <a:gd name="connsiteX5" fmla="*/ 3167134 w 3921677"/>
              <a:gd name="connsiteY5" fmla="*/ 8079169 h 8079307"/>
              <a:gd name="connsiteX6" fmla="*/ 93738 w 3921677"/>
              <a:gd name="connsiteY6" fmla="*/ 8079169 h 8079307"/>
              <a:gd name="connsiteX7" fmla="*/ 71143 w 3921677"/>
              <a:gd name="connsiteY7" fmla="*/ 6424544 h 8079307"/>
              <a:gd name="connsiteX8" fmla="*/ 94292 w 3921677"/>
              <a:gd name="connsiteY8" fmla="*/ 2358929 h 8079307"/>
              <a:gd name="connsiteX0" fmla="*/ 94292 w 3772415"/>
              <a:gd name="connsiteY0" fmla="*/ 1978567 h 7698945"/>
              <a:gd name="connsiteX1" fmla="*/ 128462 w 3772415"/>
              <a:gd name="connsiteY1" fmla="*/ 138746 h 7698945"/>
              <a:gd name="connsiteX2" fmla="*/ 1731873 w 3772415"/>
              <a:gd name="connsiteY2" fmla="*/ 131271 h 7698945"/>
              <a:gd name="connsiteX3" fmla="*/ 3771638 w 3772415"/>
              <a:gd name="connsiteY3" fmla="*/ 137268 h 7698945"/>
              <a:gd name="connsiteX4" fmla="*/ 3768463 w 3772415"/>
              <a:gd name="connsiteY4" fmla="*/ 7097478 h 7698945"/>
              <a:gd name="connsiteX5" fmla="*/ 3167134 w 3772415"/>
              <a:gd name="connsiteY5" fmla="*/ 7698807 h 7698945"/>
              <a:gd name="connsiteX6" fmla="*/ 93738 w 3772415"/>
              <a:gd name="connsiteY6" fmla="*/ 7698807 h 7698945"/>
              <a:gd name="connsiteX7" fmla="*/ 71143 w 3772415"/>
              <a:gd name="connsiteY7" fmla="*/ 6044182 h 7698945"/>
              <a:gd name="connsiteX8" fmla="*/ 94292 w 3772415"/>
              <a:gd name="connsiteY8" fmla="*/ 1978567 h 7698945"/>
              <a:gd name="connsiteX0" fmla="*/ 128515 w 3806638"/>
              <a:gd name="connsiteY0" fmla="*/ 1983481 h 7703859"/>
              <a:gd name="connsiteX1" fmla="*/ 118235 w 3806638"/>
              <a:gd name="connsiteY1" fmla="*/ 137310 h 7703859"/>
              <a:gd name="connsiteX2" fmla="*/ 1766096 w 3806638"/>
              <a:gd name="connsiteY2" fmla="*/ 136185 h 7703859"/>
              <a:gd name="connsiteX3" fmla="*/ 3805861 w 3806638"/>
              <a:gd name="connsiteY3" fmla="*/ 142182 h 7703859"/>
              <a:gd name="connsiteX4" fmla="*/ 3802686 w 3806638"/>
              <a:gd name="connsiteY4" fmla="*/ 7102392 h 7703859"/>
              <a:gd name="connsiteX5" fmla="*/ 3201357 w 3806638"/>
              <a:gd name="connsiteY5" fmla="*/ 7703721 h 7703859"/>
              <a:gd name="connsiteX6" fmla="*/ 127961 w 3806638"/>
              <a:gd name="connsiteY6" fmla="*/ 7703721 h 7703859"/>
              <a:gd name="connsiteX7" fmla="*/ 105366 w 3806638"/>
              <a:gd name="connsiteY7" fmla="*/ 6049096 h 7703859"/>
              <a:gd name="connsiteX8" fmla="*/ 128515 w 3806638"/>
              <a:gd name="connsiteY8" fmla="*/ 1983481 h 7703859"/>
              <a:gd name="connsiteX0" fmla="*/ 23150 w 3701273"/>
              <a:gd name="connsiteY0" fmla="*/ 1847338 h 7567716"/>
              <a:gd name="connsiteX1" fmla="*/ 12870 w 3701273"/>
              <a:gd name="connsiteY1" fmla="*/ 1167 h 7567716"/>
              <a:gd name="connsiteX2" fmla="*/ 1660731 w 3701273"/>
              <a:gd name="connsiteY2" fmla="*/ 42 h 7567716"/>
              <a:gd name="connsiteX3" fmla="*/ 3700496 w 3701273"/>
              <a:gd name="connsiteY3" fmla="*/ 6039 h 7567716"/>
              <a:gd name="connsiteX4" fmla="*/ 3697321 w 3701273"/>
              <a:gd name="connsiteY4" fmla="*/ 6966249 h 7567716"/>
              <a:gd name="connsiteX5" fmla="*/ 3095992 w 3701273"/>
              <a:gd name="connsiteY5" fmla="*/ 7567578 h 7567716"/>
              <a:gd name="connsiteX6" fmla="*/ 22596 w 3701273"/>
              <a:gd name="connsiteY6" fmla="*/ 7567578 h 7567716"/>
              <a:gd name="connsiteX7" fmla="*/ 1 w 3701273"/>
              <a:gd name="connsiteY7" fmla="*/ 5912953 h 7567716"/>
              <a:gd name="connsiteX8" fmla="*/ 23150 w 3701273"/>
              <a:gd name="connsiteY8" fmla="*/ 1847338 h 7567716"/>
              <a:gd name="connsiteX0" fmla="*/ 122093 w 3809741"/>
              <a:gd name="connsiteY0" fmla="*/ 2000532 h 7705035"/>
              <a:gd name="connsiteX1" fmla="*/ 121338 w 3809741"/>
              <a:gd name="connsiteY1" fmla="*/ 138486 h 7705035"/>
              <a:gd name="connsiteX2" fmla="*/ 1769199 w 3809741"/>
              <a:gd name="connsiteY2" fmla="*/ 137361 h 7705035"/>
              <a:gd name="connsiteX3" fmla="*/ 3808964 w 3809741"/>
              <a:gd name="connsiteY3" fmla="*/ 143358 h 7705035"/>
              <a:gd name="connsiteX4" fmla="*/ 3805789 w 3809741"/>
              <a:gd name="connsiteY4" fmla="*/ 7103568 h 7705035"/>
              <a:gd name="connsiteX5" fmla="*/ 3204460 w 3809741"/>
              <a:gd name="connsiteY5" fmla="*/ 7704897 h 7705035"/>
              <a:gd name="connsiteX6" fmla="*/ 131064 w 3809741"/>
              <a:gd name="connsiteY6" fmla="*/ 7704897 h 7705035"/>
              <a:gd name="connsiteX7" fmla="*/ 108469 w 3809741"/>
              <a:gd name="connsiteY7" fmla="*/ 6050272 h 7705035"/>
              <a:gd name="connsiteX8" fmla="*/ 122093 w 3809741"/>
              <a:gd name="connsiteY8" fmla="*/ 2000532 h 7705035"/>
              <a:gd name="connsiteX0" fmla="*/ 122796 w 3810444"/>
              <a:gd name="connsiteY0" fmla="*/ 2000532 h 7705035"/>
              <a:gd name="connsiteX1" fmla="*/ 122041 w 3810444"/>
              <a:gd name="connsiteY1" fmla="*/ 138486 h 7705035"/>
              <a:gd name="connsiteX2" fmla="*/ 1769902 w 3810444"/>
              <a:gd name="connsiteY2" fmla="*/ 137361 h 7705035"/>
              <a:gd name="connsiteX3" fmla="*/ 3809667 w 3810444"/>
              <a:gd name="connsiteY3" fmla="*/ 143358 h 7705035"/>
              <a:gd name="connsiteX4" fmla="*/ 3806492 w 3810444"/>
              <a:gd name="connsiteY4" fmla="*/ 7103568 h 7705035"/>
              <a:gd name="connsiteX5" fmla="*/ 3205163 w 3810444"/>
              <a:gd name="connsiteY5" fmla="*/ 7704897 h 7705035"/>
              <a:gd name="connsiteX6" fmla="*/ 131767 w 3810444"/>
              <a:gd name="connsiteY6" fmla="*/ 7704897 h 7705035"/>
              <a:gd name="connsiteX7" fmla="*/ 109172 w 3810444"/>
              <a:gd name="connsiteY7" fmla="*/ 6050272 h 7705035"/>
              <a:gd name="connsiteX8" fmla="*/ 122796 w 3810444"/>
              <a:gd name="connsiteY8" fmla="*/ 2000532 h 7705035"/>
              <a:gd name="connsiteX0" fmla="*/ 118563 w 3806211"/>
              <a:gd name="connsiteY0" fmla="*/ 1863171 h 7567674"/>
              <a:gd name="connsiteX1" fmla="*/ 117808 w 3806211"/>
              <a:gd name="connsiteY1" fmla="*/ 1125 h 7567674"/>
              <a:gd name="connsiteX2" fmla="*/ 1765669 w 3806211"/>
              <a:gd name="connsiteY2" fmla="*/ 0 h 7567674"/>
              <a:gd name="connsiteX3" fmla="*/ 3805434 w 3806211"/>
              <a:gd name="connsiteY3" fmla="*/ 5997 h 7567674"/>
              <a:gd name="connsiteX4" fmla="*/ 3802259 w 3806211"/>
              <a:gd name="connsiteY4" fmla="*/ 6966207 h 7567674"/>
              <a:gd name="connsiteX5" fmla="*/ 3200930 w 3806211"/>
              <a:gd name="connsiteY5" fmla="*/ 7567536 h 7567674"/>
              <a:gd name="connsiteX6" fmla="*/ 127534 w 3806211"/>
              <a:gd name="connsiteY6" fmla="*/ 7567536 h 7567674"/>
              <a:gd name="connsiteX7" fmla="*/ 104939 w 3806211"/>
              <a:gd name="connsiteY7" fmla="*/ 5912911 h 7567674"/>
              <a:gd name="connsiteX8" fmla="*/ 118563 w 3806211"/>
              <a:gd name="connsiteY8" fmla="*/ 1863171 h 7567674"/>
              <a:gd name="connsiteX0" fmla="*/ 13722 w 3701370"/>
              <a:gd name="connsiteY0" fmla="*/ 1863171 h 7567674"/>
              <a:gd name="connsiteX1" fmla="*/ 12967 w 3701370"/>
              <a:gd name="connsiteY1" fmla="*/ 1125 h 7567674"/>
              <a:gd name="connsiteX2" fmla="*/ 1660828 w 3701370"/>
              <a:gd name="connsiteY2" fmla="*/ 0 h 7567674"/>
              <a:gd name="connsiteX3" fmla="*/ 3700593 w 3701370"/>
              <a:gd name="connsiteY3" fmla="*/ 5997 h 7567674"/>
              <a:gd name="connsiteX4" fmla="*/ 3697418 w 3701370"/>
              <a:gd name="connsiteY4" fmla="*/ 6966207 h 7567674"/>
              <a:gd name="connsiteX5" fmla="*/ 3096089 w 3701370"/>
              <a:gd name="connsiteY5" fmla="*/ 7567536 h 7567674"/>
              <a:gd name="connsiteX6" fmla="*/ 22693 w 3701370"/>
              <a:gd name="connsiteY6" fmla="*/ 7567536 h 7567674"/>
              <a:gd name="connsiteX7" fmla="*/ 98 w 3701370"/>
              <a:gd name="connsiteY7" fmla="*/ 5912911 h 7567674"/>
              <a:gd name="connsiteX8" fmla="*/ 13722 w 3701370"/>
              <a:gd name="connsiteY8" fmla="*/ 1863171 h 7567674"/>
              <a:gd name="connsiteX0" fmla="*/ 13634 w 3701282"/>
              <a:gd name="connsiteY0" fmla="*/ 1863171 h 7567536"/>
              <a:gd name="connsiteX1" fmla="*/ 12879 w 3701282"/>
              <a:gd name="connsiteY1" fmla="*/ 1125 h 7567536"/>
              <a:gd name="connsiteX2" fmla="*/ 1660740 w 3701282"/>
              <a:gd name="connsiteY2" fmla="*/ 0 h 7567536"/>
              <a:gd name="connsiteX3" fmla="*/ 3700505 w 3701282"/>
              <a:gd name="connsiteY3" fmla="*/ 5997 h 7567536"/>
              <a:gd name="connsiteX4" fmla="*/ 3697330 w 3701282"/>
              <a:gd name="connsiteY4" fmla="*/ 6966207 h 7567536"/>
              <a:gd name="connsiteX5" fmla="*/ 3096001 w 3701282"/>
              <a:gd name="connsiteY5" fmla="*/ 7567536 h 7567536"/>
              <a:gd name="connsiteX6" fmla="*/ 16255 w 3701282"/>
              <a:gd name="connsiteY6" fmla="*/ 7564361 h 7567536"/>
              <a:gd name="connsiteX7" fmla="*/ 10 w 3701282"/>
              <a:gd name="connsiteY7" fmla="*/ 5912911 h 7567536"/>
              <a:gd name="connsiteX8" fmla="*/ 13634 w 3701282"/>
              <a:gd name="connsiteY8" fmla="*/ 1863171 h 7567536"/>
              <a:gd name="connsiteX0" fmla="*/ 13839 w 3701487"/>
              <a:gd name="connsiteY0" fmla="*/ 1863171 h 7574023"/>
              <a:gd name="connsiteX1" fmla="*/ 13084 w 3701487"/>
              <a:gd name="connsiteY1" fmla="*/ 1125 h 7574023"/>
              <a:gd name="connsiteX2" fmla="*/ 1660945 w 3701487"/>
              <a:gd name="connsiteY2" fmla="*/ 0 h 7574023"/>
              <a:gd name="connsiteX3" fmla="*/ 3700710 w 3701487"/>
              <a:gd name="connsiteY3" fmla="*/ 5997 h 7574023"/>
              <a:gd name="connsiteX4" fmla="*/ 3697535 w 3701487"/>
              <a:gd name="connsiteY4" fmla="*/ 6966207 h 7574023"/>
              <a:gd name="connsiteX5" fmla="*/ 3096206 w 3701487"/>
              <a:gd name="connsiteY5" fmla="*/ 7567536 h 7574023"/>
              <a:gd name="connsiteX6" fmla="*/ 3760 w 3701487"/>
              <a:gd name="connsiteY6" fmla="*/ 7573886 h 7574023"/>
              <a:gd name="connsiteX7" fmla="*/ 215 w 3701487"/>
              <a:gd name="connsiteY7" fmla="*/ 5912911 h 7574023"/>
              <a:gd name="connsiteX8" fmla="*/ 13839 w 3701487"/>
              <a:gd name="connsiteY8" fmla="*/ 1863171 h 7574023"/>
              <a:gd name="connsiteX0" fmla="*/ 237535 w 3925183"/>
              <a:gd name="connsiteY0" fmla="*/ 1863171 h 7695051"/>
              <a:gd name="connsiteX1" fmla="*/ 236780 w 3925183"/>
              <a:gd name="connsiteY1" fmla="*/ 1125 h 7695051"/>
              <a:gd name="connsiteX2" fmla="*/ 1884641 w 3925183"/>
              <a:gd name="connsiteY2" fmla="*/ 0 h 7695051"/>
              <a:gd name="connsiteX3" fmla="*/ 3924406 w 3925183"/>
              <a:gd name="connsiteY3" fmla="*/ 5997 h 7695051"/>
              <a:gd name="connsiteX4" fmla="*/ 3921231 w 3925183"/>
              <a:gd name="connsiteY4" fmla="*/ 6966207 h 7695051"/>
              <a:gd name="connsiteX5" fmla="*/ 3319902 w 3925183"/>
              <a:gd name="connsiteY5" fmla="*/ 7567536 h 7695051"/>
              <a:gd name="connsiteX6" fmla="*/ 227456 w 3925183"/>
              <a:gd name="connsiteY6" fmla="*/ 7573886 h 7695051"/>
              <a:gd name="connsiteX7" fmla="*/ 233436 w 3925183"/>
              <a:gd name="connsiteY7" fmla="*/ 5916086 h 7695051"/>
              <a:gd name="connsiteX8" fmla="*/ 237535 w 3925183"/>
              <a:gd name="connsiteY8" fmla="*/ 1863171 h 7695051"/>
              <a:gd name="connsiteX0" fmla="*/ 236144 w 3923792"/>
              <a:gd name="connsiteY0" fmla="*/ 1863171 h 7695051"/>
              <a:gd name="connsiteX1" fmla="*/ 235389 w 3923792"/>
              <a:gd name="connsiteY1" fmla="*/ 1125 h 7695051"/>
              <a:gd name="connsiteX2" fmla="*/ 1883250 w 3923792"/>
              <a:gd name="connsiteY2" fmla="*/ 0 h 7695051"/>
              <a:gd name="connsiteX3" fmla="*/ 3923015 w 3923792"/>
              <a:gd name="connsiteY3" fmla="*/ 5997 h 7695051"/>
              <a:gd name="connsiteX4" fmla="*/ 3919840 w 3923792"/>
              <a:gd name="connsiteY4" fmla="*/ 6966207 h 7695051"/>
              <a:gd name="connsiteX5" fmla="*/ 3318511 w 3923792"/>
              <a:gd name="connsiteY5" fmla="*/ 7567536 h 7695051"/>
              <a:gd name="connsiteX6" fmla="*/ 226065 w 3923792"/>
              <a:gd name="connsiteY6" fmla="*/ 7573886 h 7695051"/>
              <a:gd name="connsiteX7" fmla="*/ 232045 w 3923792"/>
              <a:gd name="connsiteY7" fmla="*/ 5916086 h 7695051"/>
              <a:gd name="connsiteX8" fmla="*/ 236144 w 3923792"/>
              <a:gd name="connsiteY8" fmla="*/ 1863171 h 7695051"/>
              <a:gd name="connsiteX0" fmla="*/ 10079 w 3697727"/>
              <a:gd name="connsiteY0" fmla="*/ 1863171 h 7573886"/>
              <a:gd name="connsiteX1" fmla="*/ 9324 w 3697727"/>
              <a:gd name="connsiteY1" fmla="*/ 1125 h 7573886"/>
              <a:gd name="connsiteX2" fmla="*/ 1657185 w 3697727"/>
              <a:gd name="connsiteY2" fmla="*/ 0 h 7573886"/>
              <a:gd name="connsiteX3" fmla="*/ 3696950 w 3697727"/>
              <a:gd name="connsiteY3" fmla="*/ 5997 h 7573886"/>
              <a:gd name="connsiteX4" fmla="*/ 3693775 w 3697727"/>
              <a:gd name="connsiteY4" fmla="*/ 6966207 h 7573886"/>
              <a:gd name="connsiteX5" fmla="*/ 3092446 w 3697727"/>
              <a:gd name="connsiteY5" fmla="*/ 7567536 h 7573886"/>
              <a:gd name="connsiteX6" fmla="*/ 0 w 3697727"/>
              <a:gd name="connsiteY6" fmla="*/ 7573886 h 7573886"/>
              <a:gd name="connsiteX7" fmla="*/ 5980 w 3697727"/>
              <a:gd name="connsiteY7" fmla="*/ 5916086 h 7573886"/>
              <a:gd name="connsiteX8" fmla="*/ 10079 w 3697727"/>
              <a:gd name="connsiteY8" fmla="*/ 1863171 h 7573886"/>
              <a:gd name="connsiteX0" fmla="*/ 105084 w 3819313"/>
              <a:gd name="connsiteY0" fmla="*/ 2000267 h 7710982"/>
              <a:gd name="connsiteX1" fmla="*/ 130910 w 3819313"/>
              <a:gd name="connsiteY1" fmla="*/ 138221 h 7710982"/>
              <a:gd name="connsiteX2" fmla="*/ 1778771 w 3819313"/>
              <a:gd name="connsiteY2" fmla="*/ 137096 h 7710982"/>
              <a:gd name="connsiteX3" fmla="*/ 3818536 w 3819313"/>
              <a:gd name="connsiteY3" fmla="*/ 143093 h 7710982"/>
              <a:gd name="connsiteX4" fmla="*/ 3815361 w 3819313"/>
              <a:gd name="connsiteY4" fmla="*/ 7103303 h 7710982"/>
              <a:gd name="connsiteX5" fmla="*/ 3214032 w 3819313"/>
              <a:gd name="connsiteY5" fmla="*/ 7704632 h 7710982"/>
              <a:gd name="connsiteX6" fmla="*/ 121586 w 3819313"/>
              <a:gd name="connsiteY6" fmla="*/ 7710982 h 7710982"/>
              <a:gd name="connsiteX7" fmla="*/ 127566 w 3819313"/>
              <a:gd name="connsiteY7" fmla="*/ 6053182 h 7710982"/>
              <a:gd name="connsiteX8" fmla="*/ 105084 w 3819313"/>
              <a:gd name="connsiteY8" fmla="*/ 2000267 h 77109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05084 w 3819313"/>
              <a:gd name="connsiteY0" fmla="*/ 1908906 h 7704682"/>
              <a:gd name="connsiteX1" fmla="*/ 130910 w 3819313"/>
              <a:gd name="connsiteY1" fmla="*/ 131921 h 7704682"/>
              <a:gd name="connsiteX2" fmla="*/ 1778771 w 3819313"/>
              <a:gd name="connsiteY2" fmla="*/ 130796 h 7704682"/>
              <a:gd name="connsiteX3" fmla="*/ 3818536 w 3819313"/>
              <a:gd name="connsiteY3" fmla="*/ 136793 h 7704682"/>
              <a:gd name="connsiteX4" fmla="*/ 3815361 w 3819313"/>
              <a:gd name="connsiteY4" fmla="*/ 7097003 h 7704682"/>
              <a:gd name="connsiteX5" fmla="*/ 3214032 w 3819313"/>
              <a:gd name="connsiteY5" fmla="*/ 7698332 h 7704682"/>
              <a:gd name="connsiteX6" fmla="*/ 121586 w 3819313"/>
              <a:gd name="connsiteY6" fmla="*/ 7704682 h 7704682"/>
              <a:gd name="connsiteX7" fmla="*/ 127566 w 3819313"/>
              <a:gd name="connsiteY7" fmla="*/ 6046882 h 7704682"/>
              <a:gd name="connsiteX8" fmla="*/ 105084 w 3819313"/>
              <a:gd name="connsiteY8" fmla="*/ 1908906 h 7704682"/>
              <a:gd name="connsiteX0" fmla="*/ 12 w 3714241"/>
              <a:gd name="connsiteY0" fmla="*/ 1786046 h 7581822"/>
              <a:gd name="connsiteX1" fmla="*/ 25838 w 3714241"/>
              <a:gd name="connsiteY1" fmla="*/ 9061 h 7581822"/>
              <a:gd name="connsiteX2" fmla="*/ 1673699 w 3714241"/>
              <a:gd name="connsiteY2" fmla="*/ 7936 h 7581822"/>
              <a:gd name="connsiteX3" fmla="*/ 3713464 w 3714241"/>
              <a:gd name="connsiteY3" fmla="*/ 13933 h 7581822"/>
              <a:gd name="connsiteX4" fmla="*/ 3710289 w 3714241"/>
              <a:gd name="connsiteY4" fmla="*/ 6974143 h 7581822"/>
              <a:gd name="connsiteX5" fmla="*/ 3108960 w 3714241"/>
              <a:gd name="connsiteY5" fmla="*/ 7575472 h 7581822"/>
              <a:gd name="connsiteX6" fmla="*/ 16514 w 3714241"/>
              <a:gd name="connsiteY6" fmla="*/ 7581822 h 7581822"/>
              <a:gd name="connsiteX7" fmla="*/ 22494 w 3714241"/>
              <a:gd name="connsiteY7" fmla="*/ 5924022 h 7581822"/>
              <a:gd name="connsiteX8" fmla="*/ 12 w 3714241"/>
              <a:gd name="connsiteY8" fmla="*/ 1786046 h 7581822"/>
              <a:gd name="connsiteX0" fmla="*/ 124 w 3714353"/>
              <a:gd name="connsiteY0" fmla="*/ 1790496 h 7586272"/>
              <a:gd name="connsiteX1" fmla="*/ 10002 w 3714353"/>
              <a:gd name="connsiteY1" fmla="*/ 8195 h 7586272"/>
              <a:gd name="connsiteX2" fmla="*/ 1673811 w 3714353"/>
              <a:gd name="connsiteY2" fmla="*/ 12386 h 7586272"/>
              <a:gd name="connsiteX3" fmla="*/ 3713576 w 3714353"/>
              <a:gd name="connsiteY3" fmla="*/ 18383 h 7586272"/>
              <a:gd name="connsiteX4" fmla="*/ 3710401 w 3714353"/>
              <a:gd name="connsiteY4" fmla="*/ 6978593 h 7586272"/>
              <a:gd name="connsiteX5" fmla="*/ 3109072 w 3714353"/>
              <a:gd name="connsiteY5" fmla="*/ 7579922 h 7586272"/>
              <a:gd name="connsiteX6" fmla="*/ 16626 w 3714353"/>
              <a:gd name="connsiteY6" fmla="*/ 7586272 h 7586272"/>
              <a:gd name="connsiteX7" fmla="*/ 22606 w 3714353"/>
              <a:gd name="connsiteY7" fmla="*/ 5928472 h 7586272"/>
              <a:gd name="connsiteX8" fmla="*/ 124 w 3714353"/>
              <a:gd name="connsiteY8" fmla="*/ 1790496 h 7586272"/>
              <a:gd name="connsiteX0" fmla="*/ 132358 w 3823840"/>
              <a:gd name="connsiteY0" fmla="*/ 1937739 h 7710768"/>
              <a:gd name="connsiteX1" fmla="*/ 119489 w 3823840"/>
              <a:gd name="connsiteY1" fmla="*/ 132691 h 7710768"/>
              <a:gd name="connsiteX2" fmla="*/ 1783298 w 3823840"/>
              <a:gd name="connsiteY2" fmla="*/ 136882 h 7710768"/>
              <a:gd name="connsiteX3" fmla="*/ 3823063 w 3823840"/>
              <a:gd name="connsiteY3" fmla="*/ 142879 h 7710768"/>
              <a:gd name="connsiteX4" fmla="*/ 3819888 w 3823840"/>
              <a:gd name="connsiteY4" fmla="*/ 7103089 h 7710768"/>
              <a:gd name="connsiteX5" fmla="*/ 3218559 w 3823840"/>
              <a:gd name="connsiteY5" fmla="*/ 7704418 h 7710768"/>
              <a:gd name="connsiteX6" fmla="*/ 126113 w 3823840"/>
              <a:gd name="connsiteY6" fmla="*/ 7710768 h 7710768"/>
              <a:gd name="connsiteX7" fmla="*/ 132093 w 3823840"/>
              <a:gd name="connsiteY7" fmla="*/ 6052968 h 7710768"/>
              <a:gd name="connsiteX8" fmla="*/ 132358 w 3823840"/>
              <a:gd name="connsiteY8" fmla="*/ 1937739 h 7710768"/>
              <a:gd name="connsiteX0" fmla="*/ 114641 w 3806123"/>
              <a:gd name="connsiteY0" fmla="*/ 1937739 h 7710768"/>
              <a:gd name="connsiteX1" fmla="*/ 124519 w 3806123"/>
              <a:gd name="connsiteY1" fmla="*/ 132691 h 7710768"/>
              <a:gd name="connsiteX2" fmla="*/ 1765581 w 3806123"/>
              <a:gd name="connsiteY2" fmla="*/ 136882 h 7710768"/>
              <a:gd name="connsiteX3" fmla="*/ 3805346 w 3806123"/>
              <a:gd name="connsiteY3" fmla="*/ 142879 h 7710768"/>
              <a:gd name="connsiteX4" fmla="*/ 3802171 w 3806123"/>
              <a:gd name="connsiteY4" fmla="*/ 7103089 h 7710768"/>
              <a:gd name="connsiteX5" fmla="*/ 3200842 w 3806123"/>
              <a:gd name="connsiteY5" fmla="*/ 7704418 h 7710768"/>
              <a:gd name="connsiteX6" fmla="*/ 108396 w 3806123"/>
              <a:gd name="connsiteY6" fmla="*/ 7710768 h 7710768"/>
              <a:gd name="connsiteX7" fmla="*/ 114376 w 3806123"/>
              <a:gd name="connsiteY7" fmla="*/ 6052968 h 7710768"/>
              <a:gd name="connsiteX8" fmla="*/ 114641 w 3806123"/>
              <a:gd name="connsiteY8" fmla="*/ 1937739 h 7710768"/>
              <a:gd name="connsiteX0" fmla="*/ 6245 w 3697727"/>
              <a:gd name="connsiteY0" fmla="*/ 1806511 h 7579540"/>
              <a:gd name="connsiteX1" fmla="*/ 16123 w 3697727"/>
              <a:gd name="connsiteY1" fmla="*/ 1463 h 7579540"/>
              <a:gd name="connsiteX2" fmla="*/ 1657185 w 3697727"/>
              <a:gd name="connsiteY2" fmla="*/ 5654 h 7579540"/>
              <a:gd name="connsiteX3" fmla="*/ 3696950 w 3697727"/>
              <a:gd name="connsiteY3" fmla="*/ 11651 h 7579540"/>
              <a:gd name="connsiteX4" fmla="*/ 3693775 w 3697727"/>
              <a:gd name="connsiteY4" fmla="*/ 6971861 h 7579540"/>
              <a:gd name="connsiteX5" fmla="*/ 3092446 w 3697727"/>
              <a:gd name="connsiteY5" fmla="*/ 7573190 h 7579540"/>
              <a:gd name="connsiteX6" fmla="*/ 0 w 3697727"/>
              <a:gd name="connsiteY6" fmla="*/ 7579540 h 7579540"/>
              <a:gd name="connsiteX7" fmla="*/ 5980 w 3697727"/>
              <a:gd name="connsiteY7" fmla="*/ 5921740 h 7579540"/>
              <a:gd name="connsiteX8" fmla="*/ 6245 w 3697727"/>
              <a:gd name="connsiteY8" fmla="*/ 1806511 h 7579540"/>
              <a:gd name="connsiteX0" fmla="*/ 114640 w 3955384"/>
              <a:gd name="connsiteY0" fmla="*/ 2314361 h 8087390"/>
              <a:gd name="connsiteX1" fmla="*/ 124518 w 3955384"/>
              <a:gd name="connsiteY1" fmla="*/ 509313 h 8087390"/>
              <a:gd name="connsiteX2" fmla="*/ 1765580 w 3955384"/>
              <a:gd name="connsiteY2" fmla="*/ 504405 h 8087390"/>
              <a:gd name="connsiteX3" fmla="*/ 3805345 w 3955384"/>
              <a:gd name="connsiteY3" fmla="*/ 519501 h 8087390"/>
              <a:gd name="connsiteX4" fmla="*/ 3802170 w 3955384"/>
              <a:gd name="connsiteY4" fmla="*/ 7479711 h 8087390"/>
              <a:gd name="connsiteX5" fmla="*/ 3200841 w 3955384"/>
              <a:gd name="connsiteY5" fmla="*/ 8081040 h 8087390"/>
              <a:gd name="connsiteX6" fmla="*/ 108395 w 3955384"/>
              <a:gd name="connsiteY6" fmla="*/ 8087390 h 8087390"/>
              <a:gd name="connsiteX7" fmla="*/ 114375 w 3955384"/>
              <a:gd name="connsiteY7" fmla="*/ 6429590 h 8087390"/>
              <a:gd name="connsiteX8" fmla="*/ 114640 w 3955384"/>
              <a:gd name="connsiteY8" fmla="*/ 2314361 h 8087390"/>
              <a:gd name="connsiteX0" fmla="*/ 114640 w 3955384"/>
              <a:gd name="connsiteY0" fmla="*/ 2316409 h 8089438"/>
              <a:gd name="connsiteX1" fmla="*/ 124518 w 3955384"/>
              <a:gd name="connsiteY1" fmla="*/ 511361 h 8089438"/>
              <a:gd name="connsiteX2" fmla="*/ 1765580 w 3955384"/>
              <a:gd name="connsiteY2" fmla="*/ 506453 h 8089438"/>
              <a:gd name="connsiteX3" fmla="*/ 3805345 w 3955384"/>
              <a:gd name="connsiteY3" fmla="*/ 521549 h 8089438"/>
              <a:gd name="connsiteX4" fmla="*/ 3802170 w 3955384"/>
              <a:gd name="connsiteY4" fmla="*/ 7481759 h 8089438"/>
              <a:gd name="connsiteX5" fmla="*/ 3200841 w 3955384"/>
              <a:gd name="connsiteY5" fmla="*/ 8083088 h 8089438"/>
              <a:gd name="connsiteX6" fmla="*/ 108395 w 3955384"/>
              <a:gd name="connsiteY6" fmla="*/ 8089438 h 8089438"/>
              <a:gd name="connsiteX7" fmla="*/ 114375 w 3955384"/>
              <a:gd name="connsiteY7" fmla="*/ 6431638 h 8089438"/>
              <a:gd name="connsiteX8" fmla="*/ 114640 w 3955384"/>
              <a:gd name="connsiteY8" fmla="*/ 2316409 h 8089438"/>
              <a:gd name="connsiteX0" fmla="*/ 114640 w 3806087"/>
              <a:gd name="connsiteY0" fmla="*/ 1939490 h 7712519"/>
              <a:gd name="connsiteX1" fmla="*/ 124518 w 3806087"/>
              <a:gd name="connsiteY1" fmla="*/ 134442 h 7712519"/>
              <a:gd name="connsiteX2" fmla="*/ 1765580 w 3806087"/>
              <a:gd name="connsiteY2" fmla="*/ 129534 h 7712519"/>
              <a:gd name="connsiteX3" fmla="*/ 3805345 w 3806087"/>
              <a:gd name="connsiteY3" fmla="*/ 144630 h 7712519"/>
              <a:gd name="connsiteX4" fmla="*/ 3802170 w 3806087"/>
              <a:gd name="connsiteY4" fmla="*/ 7104840 h 7712519"/>
              <a:gd name="connsiteX5" fmla="*/ 3200841 w 3806087"/>
              <a:gd name="connsiteY5" fmla="*/ 7706169 h 7712519"/>
              <a:gd name="connsiteX6" fmla="*/ 108395 w 3806087"/>
              <a:gd name="connsiteY6" fmla="*/ 7712519 h 7712519"/>
              <a:gd name="connsiteX7" fmla="*/ 114375 w 3806087"/>
              <a:gd name="connsiteY7" fmla="*/ 6054719 h 7712519"/>
              <a:gd name="connsiteX8" fmla="*/ 114640 w 3806087"/>
              <a:gd name="connsiteY8" fmla="*/ 1939490 h 7712519"/>
              <a:gd name="connsiteX0" fmla="*/ 114640 w 3806087"/>
              <a:gd name="connsiteY0" fmla="*/ 1939931 h 7712960"/>
              <a:gd name="connsiteX1" fmla="*/ 124518 w 3806087"/>
              <a:gd name="connsiteY1" fmla="*/ 134883 h 7712960"/>
              <a:gd name="connsiteX2" fmla="*/ 1765580 w 3806087"/>
              <a:gd name="connsiteY2" fmla="*/ 129975 h 7712960"/>
              <a:gd name="connsiteX3" fmla="*/ 3805345 w 3806087"/>
              <a:gd name="connsiteY3" fmla="*/ 122324 h 7712960"/>
              <a:gd name="connsiteX4" fmla="*/ 3802170 w 3806087"/>
              <a:gd name="connsiteY4" fmla="*/ 7105281 h 7712960"/>
              <a:gd name="connsiteX5" fmla="*/ 3200841 w 3806087"/>
              <a:gd name="connsiteY5" fmla="*/ 7706610 h 7712960"/>
              <a:gd name="connsiteX6" fmla="*/ 108395 w 3806087"/>
              <a:gd name="connsiteY6" fmla="*/ 7712960 h 7712960"/>
              <a:gd name="connsiteX7" fmla="*/ 114375 w 3806087"/>
              <a:gd name="connsiteY7" fmla="*/ 6055160 h 7712960"/>
              <a:gd name="connsiteX8" fmla="*/ 114640 w 3806087"/>
              <a:gd name="connsiteY8" fmla="*/ 1939931 h 7712960"/>
              <a:gd name="connsiteX0" fmla="*/ 6245 w 3697692"/>
              <a:gd name="connsiteY0" fmla="*/ 1817608 h 7590637"/>
              <a:gd name="connsiteX1" fmla="*/ 16123 w 3697692"/>
              <a:gd name="connsiteY1" fmla="*/ 12560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2475 w 3697692"/>
              <a:gd name="connsiteY1" fmla="*/ 346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6245 w 3697692"/>
              <a:gd name="connsiteY0" fmla="*/ 1817608 h 7590637"/>
              <a:gd name="connsiteX1" fmla="*/ 7024 w 3697692"/>
              <a:gd name="connsiteY1" fmla="*/ 8012 h 7590637"/>
              <a:gd name="connsiteX2" fmla="*/ 1657185 w 3697692"/>
              <a:gd name="connsiteY2" fmla="*/ 7652 h 7590637"/>
              <a:gd name="connsiteX3" fmla="*/ 3696950 w 3697692"/>
              <a:gd name="connsiteY3" fmla="*/ 1 h 7590637"/>
              <a:gd name="connsiteX4" fmla="*/ 3693775 w 3697692"/>
              <a:gd name="connsiteY4" fmla="*/ 6982958 h 7590637"/>
              <a:gd name="connsiteX5" fmla="*/ 3092446 w 3697692"/>
              <a:gd name="connsiteY5" fmla="*/ 7584287 h 7590637"/>
              <a:gd name="connsiteX6" fmla="*/ 0 w 3697692"/>
              <a:gd name="connsiteY6" fmla="*/ 7590637 h 7590637"/>
              <a:gd name="connsiteX7" fmla="*/ 5980 w 3697692"/>
              <a:gd name="connsiteY7" fmla="*/ 5932837 h 7590637"/>
              <a:gd name="connsiteX8" fmla="*/ 6245 w 3697692"/>
              <a:gd name="connsiteY8" fmla="*/ 1817608 h 7590637"/>
              <a:gd name="connsiteX0" fmla="*/ 272769 w 3964216"/>
              <a:gd name="connsiteY0" fmla="*/ 2405824 h 8178853"/>
              <a:gd name="connsiteX1" fmla="*/ 273548 w 3964216"/>
              <a:gd name="connsiteY1" fmla="*/ 596228 h 8178853"/>
              <a:gd name="connsiteX2" fmla="*/ 3963474 w 3964216"/>
              <a:gd name="connsiteY2" fmla="*/ 588217 h 8178853"/>
              <a:gd name="connsiteX3" fmla="*/ 3960299 w 3964216"/>
              <a:gd name="connsiteY3" fmla="*/ 7571174 h 8178853"/>
              <a:gd name="connsiteX4" fmla="*/ 3358970 w 3964216"/>
              <a:gd name="connsiteY4" fmla="*/ 8172503 h 8178853"/>
              <a:gd name="connsiteX5" fmla="*/ 266524 w 3964216"/>
              <a:gd name="connsiteY5" fmla="*/ 8178853 h 8178853"/>
              <a:gd name="connsiteX6" fmla="*/ 272504 w 3964216"/>
              <a:gd name="connsiteY6" fmla="*/ 6521053 h 8178853"/>
              <a:gd name="connsiteX7" fmla="*/ 272769 w 3964216"/>
              <a:gd name="connsiteY7" fmla="*/ 2405824 h 8178853"/>
              <a:gd name="connsiteX0" fmla="*/ 272549 w 3963996"/>
              <a:gd name="connsiteY0" fmla="*/ 2405824 h 8178853"/>
              <a:gd name="connsiteX1" fmla="*/ 273328 w 3963996"/>
              <a:gd name="connsiteY1" fmla="*/ 596228 h 8178853"/>
              <a:gd name="connsiteX2" fmla="*/ 3963254 w 3963996"/>
              <a:gd name="connsiteY2" fmla="*/ 588217 h 8178853"/>
              <a:gd name="connsiteX3" fmla="*/ 3960079 w 3963996"/>
              <a:gd name="connsiteY3" fmla="*/ 7571174 h 8178853"/>
              <a:gd name="connsiteX4" fmla="*/ 3358750 w 3963996"/>
              <a:gd name="connsiteY4" fmla="*/ 8172503 h 8178853"/>
              <a:gd name="connsiteX5" fmla="*/ 266304 w 3963996"/>
              <a:gd name="connsiteY5" fmla="*/ 8178853 h 8178853"/>
              <a:gd name="connsiteX6" fmla="*/ 272549 w 3963996"/>
              <a:gd name="connsiteY6" fmla="*/ 2405824 h 8178853"/>
              <a:gd name="connsiteX0" fmla="*/ 233502 w 3924949"/>
              <a:gd name="connsiteY0" fmla="*/ 2328177 h 8101206"/>
              <a:gd name="connsiteX1" fmla="*/ 234281 w 3924949"/>
              <a:gd name="connsiteY1" fmla="*/ 518581 h 8101206"/>
              <a:gd name="connsiteX2" fmla="*/ 3924207 w 3924949"/>
              <a:gd name="connsiteY2" fmla="*/ 510570 h 8101206"/>
              <a:gd name="connsiteX3" fmla="*/ 3921032 w 3924949"/>
              <a:gd name="connsiteY3" fmla="*/ 7493527 h 8101206"/>
              <a:gd name="connsiteX4" fmla="*/ 3319703 w 3924949"/>
              <a:gd name="connsiteY4" fmla="*/ 8094856 h 8101206"/>
              <a:gd name="connsiteX5" fmla="*/ 227257 w 3924949"/>
              <a:gd name="connsiteY5" fmla="*/ 8101206 h 8101206"/>
              <a:gd name="connsiteX6" fmla="*/ 233502 w 3924949"/>
              <a:gd name="connsiteY6" fmla="*/ 2328177 h 8101206"/>
              <a:gd name="connsiteX0" fmla="*/ 421024 w 4118716"/>
              <a:gd name="connsiteY0" fmla="*/ 8101206 h 8101206"/>
              <a:gd name="connsiteX1" fmla="*/ 428048 w 4118716"/>
              <a:gd name="connsiteY1" fmla="*/ 518581 h 8101206"/>
              <a:gd name="connsiteX2" fmla="*/ 4117974 w 4118716"/>
              <a:gd name="connsiteY2" fmla="*/ 510570 h 8101206"/>
              <a:gd name="connsiteX3" fmla="*/ 4114799 w 4118716"/>
              <a:gd name="connsiteY3" fmla="*/ 7493527 h 8101206"/>
              <a:gd name="connsiteX4" fmla="*/ 3513470 w 4118716"/>
              <a:gd name="connsiteY4" fmla="*/ 8094856 h 8101206"/>
              <a:gd name="connsiteX5" fmla="*/ 421024 w 4118716"/>
              <a:gd name="connsiteY5" fmla="*/ 8101206 h 8101206"/>
              <a:gd name="connsiteX0" fmla="*/ 421024 w 4117976"/>
              <a:gd name="connsiteY0" fmla="*/ 7590645 h 7590645"/>
              <a:gd name="connsiteX1" fmla="*/ 428048 w 4117976"/>
              <a:gd name="connsiteY1" fmla="*/ 8020 h 7590645"/>
              <a:gd name="connsiteX2" fmla="*/ 4117974 w 4117976"/>
              <a:gd name="connsiteY2" fmla="*/ 9 h 7590645"/>
              <a:gd name="connsiteX3" fmla="*/ 4114799 w 4117976"/>
              <a:gd name="connsiteY3" fmla="*/ 6982966 h 7590645"/>
              <a:gd name="connsiteX4" fmla="*/ 3513470 w 4117976"/>
              <a:gd name="connsiteY4" fmla="*/ 7584295 h 7590645"/>
              <a:gd name="connsiteX5" fmla="*/ 421024 w 4117976"/>
              <a:gd name="connsiteY5" fmla="*/ 7590645 h 7590645"/>
              <a:gd name="connsiteX0" fmla="*/ 267594 w 3964546"/>
              <a:gd name="connsiteY0" fmla="*/ 7590645 h 7590649"/>
              <a:gd name="connsiteX1" fmla="*/ 274618 w 3964546"/>
              <a:gd name="connsiteY1" fmla="*/ 8020 h 7590649"/>
              <a:gd name="connsiteX2" fmla="*/ 3964544 w 3964546"/>
              <a:gd name="connsiteY2" fmla="*/ 9 h 7590649"/>
              <a:gd name="connsiteX3" fmla="*/ 3961369 w 3964546"/>
              <a:gd name="connsiteY3" fmla="*/ 6982966 h 7590649"/>
              <a:gd name="connsiteX4" fmla="*/ 3360040 w 3964546"/>
              <a:gd name="connsiteY4" fmla="*/ 7584295 h 7590649"/>
              <a:gd name="connsiteX5" fmla="*/ 267594 w 3964546"/>
              <a:gd name="connsiteY5" fmla="*/ 7590645 h 7590649"/>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0 w 3696952"/>
              <a:gd name="connsiteY0" fmla="*/ 7590645 h 7590648"/>
              <a:gd name="connsiteX1" fmla="*/ 7024 w 3696952"/>
              <a:gd name="connsiteY1" fmla="*/ 8020 h 7590648"/>
              <a:gd name="connsiteX2" fmla="*/ 3696950 w 3696952"/>
              <a:gd name="connsiteY2" fmla="*/ 9 h 7590648"/>
              <a:gd name="connsiteX3" fmla="*/ 3693775 w 3696952"/>
              <a:gd name="connsiteY3" fmla="*/ 6982966 h 7590648"/>
              <a:gd name="connsiteX4" fmla="*/ 3092446 w 3696952"/>
              <a:gd name="connsiteY4" fmla="*/ 7584295 h 7590648"/>
              <a:gd name="connsiteX5" fmla="*/ 0 w 3696952"/>
              <a:gd name="connsiteY5" fmla="*/ 7590645 h 7590648"/>
              <a:gd name="connsiteX0" fmla="*/ 233188 w 4204327"/>
              <a:gd name="connsiteY0" fmla="*/ 8113897 h 8675207"/>
              <a:gd name="connsiteX1" fmla="*/ 214333 w 4204327"/>
              <a:gd name="connsiteY1" fmla="*/ 514019 h 8675207"/>
              <a:gd name="connsiteX2" fmla="*/ 3930138 w 4204327"/>
              <a:gd name="connsiteY2" fmla="*/ 523261 h 8675207"/>
              <a:gd name="connsiteX3" fmla="*/ 3926963 w 4204327"/>
              <a:gd name="connsiteY3" fmla="*/ 7506218 h 8675207"/>
              <a:gd name="connsiteX4" fmla="*/ 3325634 w 4204327"/>
              <a:gd name="connsiteY4" fmla="*/ 8107547 h 8675207"/>
              <a:gd name="connsiteX5" fmla="*/ 233188 w 4204327"/>
              <a:gd name="connsiteY5" fmla="*/ 8113897 h 8675207"/>
              <a:gd name="connsiteX0" fmla="*/ 233188 w 4204327"/>
              <a:gd name="connsiteY0" fmla="*/ 8132898 h 8694208"/>
              <a:gd name="connsiteX1" fmla="*/ 214333 w 4204327"/>
              <a:gd name="connsiteY1" fmla="*/ 533020 h 8694208"/>
              <a:gd name="connsiteX2" fmla="*/ 3930138 w 4204327"/>
              <a:gd name="connsiteY2" fmla="*/ 542262 h 8694208"/>
              <a:gd name="connsiteX3" fmla="*/ 3926963 w 4204327"/>
              <a:gd name="connsiteY3" fmla="*/ 7525219 h 8694208"/>
              <a:gd name="connsiteX4" fmla="*/ 3325634 w 4204327"/>
              <a:gd name="connsiteY4" fmla="*/ 8126548 h 8694208"/>
              <a:gd name="connsiteX5" fmla="*/ 233188 w 4204327"/>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32898 h 8694208"/>
              <a:gd name="connsiteX1" fmla="*/ 208663 w 4207921"/>
              <a:gd name="connsiteY1" fmla="*/ 533020 h 8694208"/>
              <a:gd name="connsiteX2" fmla="*/ 3933094 w 4207921"/>
              <a:gd name="connsiteY2" fmla="*/ 542262 h 8694208"/>
              <a:gd name="connsiteX3" fmla="*/ 3929919 w 4207921"/>
              <a:gd name="connsiteY3" fmla="*/ 7525219 h 8694208"/>
              <a:gd name="connsiteX4" fmla="*/ 3328590 w 4207921"/>
              <a:gd name="connsiteY4" fmla="*/ 8126548 h 8694208"/>
              <a:gd name="connsiteX5" fmla="*/ 236144 w 4207921"/>
              <a:gd name="connsiteY5" fmla="*/ 8132898 h 8694208"/>
              <a:gd name="connsiteX0" fmla="*/ 236144 w 4207921"/>
              <a:gd name="connsiteY0" fmla="*/ 8110987 h 8672297"/>
              <a:gd name="connsiteX1" fmla="*/ 208663 w 4207921"/>
              <a:gd name="connsiteY1" fmla="*/ 511109 h 8672297"/>
              <a:gd name="connsiteX2" fmla="*/ 3933094 w 4207921"/>
              <a:gd name="connsiteY2" fmla="*/ 520351 h 8672297"/>
              <a:gd name="connsiteX3" fmla="*/ 3929919 w 4207921"/>
              <a:gd name="connsiteY3" fmla="*/ 7503308 h 8672297"/>
              <a:gd name="connsiteX4" fmla="*/ 3328590 w 4207921"/>
              <a:gd name="connsiteY4" fmla="*/ 8104637 h 8672297"/>
              <a:gd name="connsiteX5" fmla="*/ 236144 w 4207921"/>
              <a:gd name="connsiteY5" fmla="*/ 8110987 h 8672297"/>
              <a:gd name="connsiteX0" fmla="*/ 237638 w 4209735"/>
              <a:gd name="connsiteY0" fmla="*/ 8110987 h 8672297"/>
              <a:gd name="connsiteX1" fmla="*/ 205843 w 4209735"/>
              <a:gd name="connsiteY1" fmla="*/ 511109 h 8672297"/>
              <a:gd name="connsiteX2" fmla="*/ 3934588 w 4209735"/>
              <a:gd name="connsiteY2" fmla="*/ 520351 h 8672297"/>
              <a:gd name="connsiteX3" fmla="*/ 3931413 w 4209735"/>
              <a:gd name="connsiteY3" fmla="*/ 7503308 h 8672297"/>
              <a:gd name="connsiteX4" fmla="*/ 3330084 w 4209735"/>
              <a:gd name="connsiteY4" fmla="*/ 8104637 h 8672297"/>
              <a:gd name="connsiteX5" fmla="*/ 237638 w 4209735"/>
              <a:gd name="connsiteY5" fmla="*/ 8110987 h 8672297"/>
              <a:gd name="connsiteX0" fmla="*/ 240682 w 4212779"/>
              <a:gd name="connsiteY0" fmla="*/ 8110987 h 8672297"/>
              <a:gd name="connsiteX1" fmla="*/ 208887 w 4212779"/>
              <a:gd name="connsiteY1" fmla="*/ 511109 h 8672297"/>
              <a:gd name="connsiteX2" fmla="*/ 3937632 w 4212779"/>
              <a:gd name="connsiteY2" fmla="*/ 520351 h 8672297"/>
              <a:gd name="connsiteX3" fmla="*/ 3934457 w 4212779"/>
              <a:gd name="connsiteY3" fmla="*/ 7503308 h 8672297"/>
              <a:gd name="connsiteX4" fmla="*/ 3333128 w 4212779"/>
              <a:gd name="connsiteY4" fmla="*/ 8104637 h 8672297"/>
              <a:gd name="connsiteX5" fmla="*/ 240682 w 4212779"/>
              <a:gd name="connsiteY5" fmla="*/ 8110987 h 8672297"/>
              <a:gd name="connsiteX0" fmla="*/ 240682 w 3937636"/>
              <a:gd name="connsiteY0" fmla="*/ 8122488 h 8683798"/>
              <a:gd name="connsiteX1" fmla="*/ 208887 w 3937636"/>
              <a:gd name="connsiteY1" fmla="*/ 522610 h 8683798"/>
              <a:gd name="connsiteX2" fmla="*/ 3937632 w 3937636"/>
              <a:gd name="connsiteY2" fmla="*/ 531852 h 8683798"/>
              <a:gd name="connsiteX3" fmla="*/ 3934457 w 3937636"/>
              <a:gd name="connsiteY3" fmla="*/ 7514809 h 8683798"/>
              <a:gd name="connsiteX4" fmla="*/ 3333128 w 3937636"/>
              <a:gd name="connsiteY4" fmla="*/ 8116138 h 8683798"/>
              <a:gd name="connsiteX5" fmla="*/ 240682 w 3937636"/>
              <a:gd name="connsiteY5" fmla="*/ 8122488 h 8683798"/>
              <a:gd name="connsiteX0" fmla="*/ 240682 w 4074758"/>
              <a:gd name="connsiteY0" fmla="*/ 7599878 h 8161188"/>
              <a:gd name="connsiteX1" fmla="*/ 208887 w 4074758"/>
              <a:gd name="connsiteY1" fmla="*/ 0 h 8161188"/>
              <a:gd name="connsiteX2" fmla="*/ 3937632 w 4074758"/>
              <a:gd name="connsiteY2" fmla="*/ 9242 h 8161188"/>
              <a:gd name="connsiteX3" fmla="*/ 3934457 w 4074758"/>
              <a:gd name="connsiteY3" fmla="*/ 6992199 h 8161188"/>
              <a:gd name="connsiteX4" fmla="*/ 3333128 w 4074758"/>
              <a:gd name="connsiteY4" fmla="*/ 7593528 h 8161188"/>
              <a:gd name="connsiteX5" fmla="*/ 240682 w 4074758"/>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8161188"/>
              <a:gd name="connsiteX1" fmla="*/ 208887 w 3937632"/>
              <a:gd name="connsiteY1" fmla="*/ 0 h 8161188"/>
              <a:gd name="connsiteX2" fmla="*/ 3937632 w 3937632"/>
              <a:gd name="connsiteY2" fmla="*/ 9242 h 8161188"/>
              <a:gd name="connsiteX3" fmla="*/ 3934457 w 3937632"/>
              <a:gd name="connsiteY3" fmla="*/ 6992199 h 8161188"/>
              <a:gd name="connsiteX4" fmla="*/ 3333128 w 3937632"/>
              <a:gd name="connsiteY4" fmla="*/ 7593528 h 8161188"/>
              <a:gd name="connsiteX5" fmla="*/ 240682 w 3937632"/>
              <a:gd name="connsiteY5" fmla="*/ 7599878 h 8161188"/>
              <a:gd name="connsiteX0" fmla="*/ 240682 w 3937632"/>
              <a:gd name="connsiteY0" fmla="*/ 7599878 h 7599878"/>
              <a:gd name="connsiteX1" fmla="*/ 208887 w 3937632"/>
              <a:gd name="connsiteY1" fmla="*/ 0 h 7599878"/>
              <a:gd name="connsiteX2" fmla="*/ 3937632 w 3937632"/>
              <a:gd name="connsiteY2" fmla="*/ 9242 h 7599878"/>
              <a:gd name="connsiteX3" fmla="*/ 3934457 w 3937632"/>
              <a:gd name="connsiteY3" fmla="*/ 6992199 h 7599878"/>
              <a:gd name="connsiteX4" fmla="*/ 3333128 w 3937632"/>
              <a:gd name="connsiteY4" fmla="*/ 7593528 h 7599878"/>
              <a:gd name="connsiteX5" fmla="*/ 240682 w 3937632"/>
              <a:gd name="connsiteY5" fmla="*/ 7599878 h 7599878"/>
              <a:gd name="connsiteX0" fmla="*/ 31930 w 3728880"/>
              <a:gd name="connsiteY0" fmla="*/ 7599878 h 7599882"/>
              <a:gd name="connsiteX1" fmla="*/ 135 w 3728880"/>
              <a:gd name="connsiteY1" fmla="*/ 0 h 7599882"/>
              <a:gd name="connsiteX2" fmla="*/ 3728880 w 3728880"/>
              <a:gd name="connsiteY2" fmla="*/ 9242 h 7599882"/>
              <a:gd name="connsiteX3" fmla="*/ 3725705 w 3728880"/>
              <a:gd name="connsiteY3" fmla="*/ 6992199 h 7599882"/>
              <a:gd name="connsiteX4" fmla="*/ 3124376 w 3728880"/>
              <a:gd name="connsiteY4" fmla="*/ 7593528 h 7599882"/>
              <a:gd name="connsiteX5" fmla="*/ 31930 w 3728880"/>
              <a:gd name="connsiteY5" fmla="*/ 7599878 h 7599882"/>
              <a:gd name="connsiteX0" fmla="*/ 0 w 3969541"/>
              <a:gd name="connsiteY0" fmla="*/ 8109171 h 8109175"/>
              <a:gd name="connsiteX1" fmla="*/ 2710 w 3969541"/>
              <a:gd name="connsiteY1" fmla="*/ 513606 h 8109175"/>
              <a:gd name="connsiteX2" fmla="*/ 3696950 w 3969541"/>
              <a:gd name="connsiteY2" fmla="*/ 518535 h 8109175"/>
              <a:gd name="connsiteX3" fmla="*/ 3693775 w 3969541"/>
              <a:gd name="connsiteY3" fmla="*/ 7501492 h 8109175"/>
              <a:gd name="connsiteX4" fmla="*/ 3092446 w 3969541"/>
              <a:gd name="connsiteY4" fmla="*/ 8102821 h 8109175"/>
              <a:gd name="connsiteX5" fmla="*/ 0 w 3969541"/>
              <a:gd name="connsiteY5" fmla="*/ 8109171 h 8109175"/>
              <a:gd name="connsiteX0" fmla="*/ 0 w 3696950"/>
              <a:gd name="connsiteY0" fmla="*/ 7595565 h 7595569"/>
              <a:gd name="connsiteX1" fmla="*/ 2710 w 3696950"/>
              <a:gd name="connsiteY1" fmla="*/ 0 h 7595569"/>
              <a:gd name="connsiteX2" fmla="*/ 3696950 w 3696950"/>
              <a:gd name="connsiteY2" fmla="*/ 4929 h 7595569"/>
              <a:gd name="connsiteX3" fmla="*/ 3693775 w 3696950"/>
              <a:gd name="connsiteY3" fmla="*/ 6987886 h 7595569"/>
              <a:gd name="connsiteX4" fmla="*/ 3092446 w 3696950"/>
              <a:gd name="connsiteY4" fmla="*/ 7589215 h 7595569"/>
              <a:gd name="connsiteX5" fmla="*/ 0 w 3696950"/>
              <a:gd name="connsiteY5" fmla="*/ 7595565 h 7595569"/>
              <a:gd name="connsiteX0" fmla="*/ 1554089 w 5638947"/>
              <a:gd name="connsiteY0" fmla="*/ 8107669 h 8107673"/>
              <a:gd name="connsiteX1" fmla="*/ 4 w 5638947"/>
              <a:gd name="connsiteY1" fmla="*/ 517891 h 8107673"/>
              <a:gd name="connsiteX2" fmla="*/ 5251039 w 5638947"/>
              <a:gd name="connsiteY2" fmla="*/ 517033 h 8107673"/>
              <a:gd name="connsiteX3" fmla="*/ 5247864 w 5638947"/>
              <a:gd name="connsiteY3" fmla="*/ 7499990 h 8107673"/>
              <a:gd name="connsiteX4" fmla="*/ 4646535 w 5638947"/>
              <a:gd name="connsiteY4" fmla="*/ 8101319 h 8107673"/>
              <a:gd name="connsiteX5" fmla="*/ 1554089 w 5638947"/>
              <a:gd name="connsiteY5" fmla="*/ 8107669 h 8107673"/>
              <a:gd name="connsiteX0" fmla="*/ 0 w 5641653"/>
              <a:gd name="connsiteY0" fmla="*/ 8119244 h 8119248"/>
              <a:gd name="connsiteX1" fmla="*/ 2710 w 5641653"/>
              <a:gd name="connsiteY1" fmla="*/ 517891 h 8119248"/>
              <a:gd name="connsiteX2" fmla="*/ 5253745 w 5641653"/>
              <a:gd name="connsiteY2" fmla="*/ 517033 h 8119248"/>
              <a:gd name="connsiteX3" fmla="*/ 5250570 w 5641653"/>
              <a:gd name="connsiteY3" fmla="*/ 7499990 h 8119248"/>
              <a:gd name="connsiteX4" fmla="*/ 4649241 w 5641653"/>
              <a:gd name="connsiteY4" fmla="*/ 8101319 h 8119248"/>
              <a:gd name="connsiteX5" fmla="*/ 0 w 5641653"/>
              <a:gd name="connsiteY5" fmla="*/ 8119244 h 8119248"/>
              <a:gd name="connsiteX0" fmla="*/ 0 w 5641653"/>
              <a:gd name="connsiteY0" fmla="*/ 8113457 h 8113461"/>
              <a:gd name="connsiteX1" fmla="*/ 2710 w 5641653"/>
              <a:gd name="connsiteY1" fmla="*/ 517891 h 8113461"/>
              <a:gd name="connsiteX2" fmla="*/ 5253745 w 5641653"/>
              <a:gd name="connsiteY2" fmla="*/ 517033 h 8113461"/>
              <a:gd name="connsiteX3" fmla="*/ 5250570 w 5641653"/>
              <a:gd name="connsiteY3" fmla="*/ 7499990 h 8113461"/>
              <a:gd name="connsiteX4" fmla="*/ 4649241 w 5641653"/>
              <a:gd name="connsiteY4" fmla="*/ 8101319 h 8113461"/>
              <a:gd name="connsiteX5" fmla="*/ 0 w 5641653"/>
              <a:gd name="connsiteY5" fmla="*/ 8113457 h 8113461"/>
              <a:gd name="connsiteX0" fmla="*/ 0 w 5253841"/>
              <a:gd name="connsiteY0" fmla="*/ 7596424 h 7596428"/>
              <a:gd name="connsiteX1" fmla="*/ 2710 w 5253841"/>
              <a:gd name="connsiteY1" fmla="*/ 858 h 7596428"/>
              <a:gd name="connsiteX2" fmla="*/ 5253745 w 5253841"/>
              <a:gd name="connsiteY2" fmla="*/ 0 h 7596428"/>
              <a:gd name="connsiteX3" fmla="*/ 5250570 w 5253841"/>
              <a:gd name="connsiteY3" fmla="*/ 6982957 h 7596428"/>
              <a:gd name="connsiteX4" fmla="*/ 4649241 w 5253841"/>
              <a:gd name="connsiteY4" fmla="*/ 7584286 h 7596428"/>
              <a:gd name="connsiteX5" fmla="*/ 0 w 5253841"/>
              <a:gd name="connsiteY5" fmla="*/ 7596424 h 75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841" h="7596428">
                <a:moveTo>
                  <a:pt x="0" y="7596424"/>
                </a:moveTo>
                <a:cubicBezTo>
                  <a:pt x="14131" y="7603232"/>
                  <a:pt x="-312" y="376121"/>
                  <a:pt x="2710" y="858"/>
                </a:cubicBezTo>
                <a:lnTo>
                  <a:pt x="5253745" y="0"/>
                </a:lnTo>
                <a:cubicBezTo>
                  <a:pt x="5254499" y="427"/>
                  <a:pt x="5250570" y="4655479"/>
                  <a:pt x="5250570" y="6982957"/>
                </a:cubicBezTo>
                <a:cubicBezTo>
                  <a:pt x="5250570" y="7315062"/>
                  <a:pt x="4981346" y="7584286"/>
                  <a:pt x="4649241" y="7584286"/>
                </a:cubicBezTo>
                <a:lnTo>
                  <a:pt x="0" y="7596424"/>
                </a:lnTo>
                <a:close/>
              </a:path>
            </a:pathLst>
          </a:custGeom>
        </p:spPr>
        <p:txBody>
          <a:bodyPr/>
          <a:lstStyle/>
          <a:p>
            <a:r>
              <a:rPr lang="en-US"/>
              <a:t>    </a:t>
            </a:r>
          </a:p>
        </p:txBody>
      </p:sp>
    </p:spTree>
    <p:extLst>
      <p:ext uri="{BB962C8B-B14F-4D97-AF65-F5344CB8AC3E}">
        <p14:creationId xmlns:p14="http://schemas.microsoft.com/office/powerpoint/2010/main" val="2155001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1" y="0"/>
            <a:ext cx="3948610" cy="3706225"/>
          </a:xfrm>
          <a:solidFill>
            <a:schemeClr val="bg1">
              <a:lumMod val="95000"/>
            </a:schemeClr>
          </a:solidFill>
        </p:spPr>
        <p:txBody>
          <a:bodyPr>
            <a:normAutofit/>
          </a:bodyPr>
          <a:lstStyle>
            <a:lvl1pPr>
              <a:defRPr sz="1158"/>
            </a:lvl1pPr>
          </a:lstStyle>
          <a:p>
            <a:endParaRPr lang="en-US" dirty="0"/>
          </a:p>
        </p:txBody>
      </p:sp>
      <p:sp>
        <p:nvSpPr>
          <p:cNvPr id="13" name="Picture Placeholder 2"/>
          <p:cNvSpPr>
            <a:spLocks noGrp="1"/>
          </p:cNvSpPr>
          <p:nvPr>
            <p:ph type="pic" sz="quarter" idx="20"/>
          </p:nvPr>
        </p:nvSpPr>
        <p:spPr>
          <a:xfrm>
            <a:off x="1" y="3856625"/>
            <a:ext cx="3948610" cy="3706225"/>
          </a:xfrm>
          <a:solidFill>
            <a:schemeClr val="bg1">
              <a:lumMod val="95000"/>
            </a:schemeClr>
          </a:solidFill>
        </p:spPr>
        <p:txBody>
          <a:bodyPr>
            <a:normAutofit/>
          </a:bodyPr>
          <a:lstStyle>
            <a:lvl1pPr>
              <a:defRPr sz="1158"/>
            </a:lvl1pPr>
          </a:lstStyle>
          <a:p>
            <a:endParaRPr lang="en-US" dirty="0"/>
          </a:p>
        </p:txBody>
      </p:sp>
      <p:sp>
        <p:nvSpPr>
          <p:cNvPr id="14" name="Picture Placeholder 2"/>
          <p:cNvSpPr>
            <a:spLocks noGrp="1"/>
          </p:cNvSpPr>
          <p:nvPr>
            <p:ph type="pic" sz="quarter" idx="24"/>
          </p:nvPr>
        </p:nvSpPr>
        <p:spPr>
          <a:xfrm>
            <a:off x="4103087" y="0"/>
            <a:ext cx="4939561" cy="756285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597649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405669" y="0"/>
            <a:ext cx="4939561" cy="7562850"/>
          </a:xfrm>
          <a:solidFill>
            <a:schemeClr val="bg1">
              <a:lumMod val="95000"/>
            </a:schemeClr>
          </a:solidFill>
        </p:spPr>
        <p:txBody>
          <a:bodyPr>
            <a:normAutofit/>
          </a:bodyPr>
          <a:lstStyle>
            <a:lvl1pPr>
              <a:defRPr sz="1158"/>
            </a:lvl1pPr>
          </a:lstStyle>
          <a:p>
            <a:endParaRPr lang="en-US" dirty="0"/>
          </a:p>
        </p:txBody>
      </p:sp>
      <p:sp>
        <p:nvSpPr>
          <p:cNvPr id="6" name="Picture Placeholder 2"/>
          <p:cNvSpPr>
            <a:spLocks noGrp="1"/>
          </p:cNvSpPr>
          <p:nvPr>
            <p:ph type="pic" sz="quarter" idx="18"/>
          </p:nvPr>
        </p:nvSpPr>
        <p:spPr>
          <a:xfrm>
            <a:off x="9495928" y="0"/>
            <a:ext cx="3948610" cy="3706225"/>
          </a:xfrm>
          <a:solidFill>
            <a:schemeClr val="bg1">
              <a:lumMod val="95000"/>
            </a:schemeClr>
          </a:solidFill>
        </p:spPr>
        <p:txBody>
          <a:bodyPr>
            <a:normAutofit/>
          </a:bodyPr>
          <a:lstStyle>
            <a:lvl1pPr>
              <a:defRPr sz="1158"/>
            </a:lvl1pPr>
          </a:lstStyle>
          <a:p>
            <a:endParaRPr lang="en-US" dirty="0"/>
          </a:p>
        </p:txBody>
      </p:sp>
      <p:sp>
        <p:nvSpPr>
          <p:cNvPr id="7" name="Picture Placeholder 2"/>
          <p:cNvSpPr>
            <a:spLocks noGrp="1"/>
          </p:cNvSpPr>
          <p:nvPr>
            <p:ph type="pic" sz="quarter" idx="20"/>
          </p:nvPr>
        </p:nvSpPr>
        <p:spPr>
          <a:xfrm>
            <a:off x="9495928" y="3856625"/>
            <a:ext cx="3948610" cy="370622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696443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714196" cy="3739409"/>
          </a:xfrm>
          <a:solidFill>
            <a:schemeClr val="bg1">
              <a:lumMod val="95000"/>
            </a:schemeClr>
          </a:solidFill>
        </p:spPr>
        <p:txBody>
          <a:bodyPr>
            <a:normAutofit/>
          </a:bodyPr>
          <a:lstStyle>
            <a:lvl1pPr>
              <a:defRPr sz="1158"/>
            </a:lvl1pPr>
          </a:lstStyle>
          <a:p>
            <a:endParaRPr lang="en-US" dirty="0"/>
          </a:p>
        </p:txBody>
      </p:sp>
      <p:sp>
        <p:nvSpPr>
          <p:cNvPr id="18" name="Picture Placeholder 2"/>
          <p:cNvSpPr>
            <a:spLocks noGrp="1"/>
          </p:cNvSpPr>
          <p:nvPr>
            <p:ph type="pic" sz="quarter" idx="22"/>
          </p:nvPr>
        </p:nvSpPr>
        <p:spPr>
          <a:xfrm>
            <a:off x="276" y="3848932"/>
            <a:ext cx="2714196" cy="3713918"/>
          </a:xfr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3"/>
          </p:nvPr>
        </p:nvSpPr>
        <p:spPr>
          <a:xfrm>
            <a:off x="2834700" y="0"/>
            <a:ext cx="2668766" cy="2751165"/>
          </a:xfrm>
          <a:solidFill>
            <a:schemeClr val="bg1">
              <a:lumMod val="95000"/>
            </a:schemeClr>
          </a:solidFill>
        </p:spPr>
        <p:txBody>
          <a:bodyPr>
            <a:normAutofit/>
          </a:bodyPr>
          <a:lstStyle>
            <a:lvl1pPr>
              <a:defRPr sz="1158"/>
            </a:lvl1pPr>
          </a:lstStyle>
          <a:p>
            <a:endParaRPr lang="en-US" dirty="0"/>
          </a:p>
        </p:txBody>
      </p:sp>
      <p:sp>
        <p:nvSpPr>
          <p:cNvPr id="20" name="Picture Placeholder 2"/>
          <p:cNvSpPr>
            <a:spLocks noGrp="1"/>
          </p:cNvSpPr>
          <p:nvPr>
            <p:ph type="pic" sz="quarter" idx="24"/>
          </p:nvPr>
        </p:nvSpPr>
        <p:spPr>
          <a:xfrm>
            <a:off x="2834700" y="2860687"/>
            <a:ext cx="2668766" cy="4702163"/>
          </a:xfrm>
          <a:solidFill>
            <a:schemeClr val="bg1">
              <a:lumMod val="95000"/>
            </a:schemeClr>
          </a:solidFill>
        </p:spPr>
        <p:txBody>
          <a:bodyPr>
            <a:normAutofit/>
          </a:bodyPr>
          <a:lstStyle>
            <a:lvl1pPr>
              <a:defRPr sz="1158"/>
            </a:lvl1pPr>
          </a:lstStyle>
          <a:p>
            <a:endParaRPr lang="en-US" dirty="0"/>
          </a:p>
        </p:txBody>
      </p:sp>
      <p:sp>
        <p:nvSpPr>
          <p:cNvPr id="25" name="Picture Placeholder 2"/>
          <p:cNvSpPr>
            <a:spLocks noGrp="1"/>
          </p:cNvSpPr>
          <p:nvPr>
            <p:ph type="pic" sz="quarter" idx="25"/>
          </p:nvPr>
        </p:nvSpPr>
        <p:spPr>
          <a:xfrm>
            <a:off x="5634651" y="3"/>
            <a:ext cx="2679170" cy="5173428"/>
          </a:xfrm>
          <a:solidFill>
            <a:schemeClr val="bg1">
              <a:lumMod val="95000"/>
            </a:schemeClr>
          </a:solidFill>
        </p:spPr>
        <p:txBody>
          <a:bodyPr>
            <a:normAutofit/>
          </a:bodyPr>
          <a:lstStyle>
            <a:lvl1pPr>
              <a:defRPr sz="1158"/>
            </a:lvl1pPr>
          </a:lstStyle>
          <a:p>
            <a:endParaRPr lang="en-US" dirty="0"/>
          </a:p>
        </p:txBody>
      </p:sp>
      <p:sp>
        <p:nvSpPr>
          <p:cNvPr id="26" name="Picture Placeholder 2"/>
          <p:cNvSpPr>
            <a:spLocks noGrp="1"/>
          </p:cNvSpPr>
          <p:nvPr>
            <p:ph type="pic" sz="quarter" idx="26"/>
          </p:nvPr>
        </p:nvSpPr>
        <p:spPr>
          <a:xfrm>
            <a:off x="5623694" y="5282953"/>
            <a:ext cx="2690127" cy="227990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5524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5130719" y="0"/>
            <a:ext cx="2714196" cy="3739409"/>
          </a:xfrm>
          <a:solidFill>
            <a:schemeClr val="bg1">
              <a:lumMod val="95000"/>
            </a:schemeClr>
          </a:solidFill>
        </p:spPr>
        <p:txBody>
          <a:bodyPr>
            <a:normAutofit/>
          </a:bodyPr>
          <a:lstStyle>
            <a:lvl1pPr>
              <a:defRPr sz="1158"/>
            </a:lvl1pPr>
          </a:lstStyle>
          <a:p>
            <a:endParaRPr lang="en-US" dirty="0"/>
          </a:p>
        </p:txBody>
      </p:sp>
      <p:sp>
        <p:nvSpPr>
          <p:cNvPr id="18" name="Picture Placeholder 2"/>
          <p:cNvSpPr>
            <a:spLocks noGrp="1"/>
          </p:cNvSpPr>
          <p:nvPr>
            <p:ph type="pic" sz="quarter" idx="22"/>
          </p:nvPr>
        </p:nvSpPr>
        <p:spPr>
          <a:xfrm>
            <a:off x="5130995" y="3848932"/>
            <a:ext cx="2714196" cy="3713918"/>
          </a:xfrm>
          <a:solidFill>
            <a:schemeClr val="bg1">
              <a:lumMod val="95000"/>
            </a:schemeClr>
          </a:solidFill>
        </p:spPr>
        <p:txBody>
          <a:bodyPr>
            <a:normAutofit/>
          </a:bodyPr>
          <a:lstStyle>
            <a:lvl1pPr>
              <a:defRPr sz="1158"/>
            </a:lvl1pPr>
          </a:lstStyle>
          <a:p>
            <a:endParaRPr lang="en-US" dirty="0"/>
          </a:p>
        </p:txBody>
      </p:sp>
      <p:sp>
        <p:nvSpPr>
          <p:cNvPr id="19" name="Picture Placeholder 2"/>
          <p:cNvSpPr>
            <a:spLocks noGrp="1"/>
          </p:cNvSpPr>
          <p:nvPr>
            <p:ph type="pic" sz="quarter" idx="23"/>
          </p:nvPr>
        </p:nvSpPr>
        <p:spPr>
          <a:xfrm>
            <a:off x="7965418" y="0"/>
            <a:ext cx="2668766" cy="2751165"/>
          </a:xfrm>
          <a:solidFill>
            <a:schemeClr val="bg1">
              <a:lumMod val="95000"/>
            </a:schemeClr>
          </a:solidFill>
        </p:spPr>
        <p:txBody>
          <a:bodyPr>
            <a:normAutofit/>
          </a:bodyPr>
          <a:lstStyle>
            <a:lvl1pPr>
              <a:defRPr sz="1158"/>
            </a:lvl1pPr>
          </a:lstStyle>
          <a:p>
            <a:endParaRPr lang="en-US" dirty="0"/>
          </a:p>
        </p:txBody>
      </p:sp>
      <p:sp>
        <p:nvSpPr>
          <p:cNvPr id="20" name="Picture Placeholder 2"/>
          <p:cNvSpPr>
            <a:spLocks noGrp="1"/>
          </p:cNvSpPr>
          <p:nvPr>
            <p:ph type="pic" sz="quarter" idx="24"/>
          </p:nvPr>
        </p:nvSpPr>
        <p:spPr>
          <a:xfrm>
            <a:off x="7965418" y="2860687"/>
            <a:ext cx="2668766" cy="4702163"/>
          </a:xfrm>
          <a:solidFill>
            <a:schemeClr val="bg1">
              <a:lumMod val="95000"/>
            </a:schemeClr>
          </a:solidFill>
        </p:spPr>
        <p:txBody>
          <a:bodyPr>
            <a:normAutofit/>
          </a:bodyPr>
          <a:lstStyle>
            <a:lvl1pPr>
              <a:defRPr sz="1158"/>
            </a:lvl1pPr>
          </a:lstStyle>
          <a:p>
            <a:endParaRPr lang="en-US" dirty="0"/>
          </a:p>
        </p:txBody>
      </p:sp>
      <p:sp>
        <p:nvSpPr>
          <p:cNvPr id="25" name="Picture Placeholder 2"/>
          <p:cNvSpPr>
            <a:spLocks noGrp="1"/>
          </p:cNvSpPr>
          <p:nvPr>
            <p:ph type="pic" sz="quarter" idx="25"/>
          </p:nvPr>
        </p:nvSpPr>
        <p:spPr>
          <a:xfrm>
            <a:off x="10765370" y="3"/>
            <a:ext cx="2679170" cy="5173428"/>
          </a:xfrm>
          <a:solidFill>
            <a:schemeClr val="bg1">
              <a:lumMod val="95000"/>
            </a:schemeClr>
          </a:solidFill>
        </p:spPr>
        <p:txBody>
          <a:bodyPr>
            <a:normAutofit/>
          </a:bodyPr>
          <a:lstStyle>
            <a:lvl1pPr>
              <a:defRPr sz="1158"/>
            </a:lvl1pPr>
          </a:lstStyle>
          <a:p>
            <a:endParaRPr lang="en-US" dirty="0"/>
          </a:p>
        </p:txBody>
      </p:sp>
      <p:sp>
        <p:nvSpPr>
          <p:cNvPr id="26" name="Picture Placeholder 2"/>
          <p:cNvSpPr>
            <a:spLocks noGrp="1"/>
          </p:cNvSpPr>
          <p:nvPr>
            <p:ph type="pic" sz="quarter" idx="26"/>
          </p:nvPr>
        </p:nvSpPr>
        <p:spPr>
          <a:xfrm>
            <a:off x="10754413" y="5282953"/>
            <a:ext cx="2690127" cy="227990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049318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701257" y="3069973"/>
            <a:ext cx="6743281" cy="3038122"/>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954234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 y="3069973"/>
            <a:ext cx="6743281" cy="3038122"/>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107451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3"/>
            <a:ext cx="6701257"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747442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776096" y="2315568"/>
            <a:ext cx="4060710" cy="3045652"/>
          </a:xfrm>
          <a:prstGeom prst="ellipse">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453440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67C5D-1D09-4F39-BF17-0352B3AF2343}"/>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B8F67C5D-1D09-4F39-BF17-0352B3AF2343}"/>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2" name="Picture Placeholder 8"/>
          <p:cNvSpPr>
            <a:spLocks noGrp="1"/>
          </p:cNvSpPr>
          <p:nvPr>
            <p:ph type="pic" sz="quarter" idx="10"/>
          </p:nvPr>
        </p:nvSpPr>
        <p:spPr>
          <a:xfrm>
            <a:off x="2" y="4145562"/>
            <a:ext cx="4355331" cy="3417288"/>
          </a:xfrm>
          <a:solidFill>
            <a:schemeClr val="bg1">
              <a:lumMod val="95000"/>
            </a:schemeClr>
          </a:solidFill>
        </p:spPr>
        <p:txBody>
          <a:bodyPr>
            <a:normAutofit/>
          </a:bodyPr>
          <a:lstStyle>
            <a:lvl1pPr>
              <a:defRPr sz="1158"/>
            </a:lvl1pPr>
          </a:lstStyle>
          <a:p>
            <a:endParaRPr lang="en-US" dirty="0"/>
          </a:p>
        </p:txBody>
      </p:sp>
      <p:sp>
        <p:nvSpPr>
          <p:cNvPr id="13" name="Picture Placeholder 8"/>
          <p:cNvSpPr>
            <a:spLocks noGrp="1"/>
          </p:cNvSpPr>
          <p:nvPr>
            <p:ph type="pic" sz="quarter" idx="11"/>
          </p:nvPr>
        </p:nvSpPr>
        <p:spPr>
          <a:xfrm>
            <a:off x="4542435" y="4145562"/>
            <a:ext cx="4355399" cy="3417288"/>
          </a:xfrm>
          <a:solidFill>
            <a:schemeClr val="bg1">
              <a:lumMod val="95000"/>
            </a:schemeClr>
          </a:solidFill>
        </p:spPr>
        <p:txBody>
          <a:bodyPr>
            <a:normAutofit/>
          </a:bodyPr>
          <a:lstStyle>
            <a:lvl1pPr>
              <a:defRPr sz="1158"/>
            </a:lvl1pPr>
          </a:lstStyle>
          <a:p>
            <a:endParaRPr lang="en-US" dirty="0"/>
          </a:p>
        </p:txBody>
      </p:sp>
      <p:sp>
        <p:nvSpPr>
          <p:cNvPr id="14" name="Picture Placeholder 8"/>
          <p:cNvSpPr>
            <a:spLocks noGrp="1"/>
          </p:cNvSpPr>
          <p:nvPr>
            <p:ph type="pic" sz="quarter" idx="12"/>
          </p:nvPr>
        </p:nvSpPr>
        <p:spPr>
          <a:xfrm>
            <a:off x="9084937" y="4145562"/>
            <a:ext cx="4359602" cy="3417288"/>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298832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6229" y="909737"/>
            <a:ext cx="4336212" cy="5743382"/>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42437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13" name="Round Single Corner Rectangle 12">
            <a:extLst>
              <a:ext uri="{FF2B5EF4-FFF2-40B4-BE49-F238E27FC236}">
                <a16:creationId xmlns:a16="http://schemas.microsoft.com/office/drawing/2014/main" id="{24A3CC29-68E2-7B43-AA24-1AD427C5E3CB}"/>
              </a:ext>
            </a:extLst>
          </p:cNvPr>
          <p:cNvSpPr/>
          <p:nvPr userDrawn="1"/>
        </p:nvSpPr>
        <p:spPr>
          <a:xfrm>
            <a:off x="598881" y="2209077"/>
            <a:ext cx="12240000" cy="476916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algn="ctr"/>
            <a:endParaRPr lang="en-US"/>
          </a:p>
        </p:txBody>
      </p:sp>
    </p:spTree>
    <p:extLst>
      <p:ext uri="{BB962C8B-B14F-4D97-AF65-F5344CB8AC3E}">
        <p14:creationId xmlns:p14="http://schemas.microsoft.com/office/powerpoint/2010/main" val="1865314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376073" y="2932532"/>
            <a:ext cx="3313982" cy="2129946"/>
          </a:xfrm>
          <a:solidFill>
            <a:schemeClr val="bg1">
              <a:lumMod val="95000"/>
            </a:schemeClr>
          </a:solidFill>
        </p:spPr>
        <p:txBody>
          <a:bodyPr>
            <a:normAutofit/>
          </a:bodyPr>
          <a:lstStyle>
            <a:lvl1pPr>
              <a:defRPr sz="1158"/>
            </a:lvl1pPr>
          </a:lstStyle>
          <a:p>
            <a:endParaRPr lang="en-US" dirty="0"/>
          </a:p>
        </p:txBody>
      </p:sp>
      <p:sp>
        <p:nvSpPr>
          <p:cNvPr id="10" name="Picture Placeholder 2"/>
          <p:cNvSpPr>
            <a:spLocks noGrp="1"/>
          </p:cNvSpPr>
          <p:nvPr>
            <p:ph type="pic" sz="quarter" idx="11"/>
          </p:nvPr>
        </p:nvSpPr>
        <p:spPr>
          <a:xfrm>
            <a:off x="5044266" y="2932532"/>
            <a:ext cx="3313982" cy="2129946"/>
          </a:xfrm>
          <a:solidFill>
            <a:schemeClr val="bg1">
              <a:lumMod val="95000"/>
            </a:schemeClr>
          </a:solidFill>
        </p:spPr>
        <p:txBody>
          <a:bodyPr>
            <a:normAutofit/>
          </a:bodyPr>
          <a:lstStyle>
            <a:lvl1pPr>
              <a:defRPr sz="1158"/>
            </a:lvl1pPr>
          </a:lstStyle>
          <a:p>
            <a:endParaRPr lang="en-US" dirty="0"/>
          </a:p>
        </p:txBody>
      </p:sp>
      <p:sp>
        <p:nvSpPr>
          <p:cNvPr id="11" name="Picture Placeholder 2"/>
          <p:cNvSpPr>
            <a:spLocks noGrp="1"/>
          </p:cNvSpPr>
          <p:nvPr>
            <p:ph type="pic" sz="quarter" idx="12"/>
          </p:nvPr>
        </p:nvSpPr>
        <p:spPr>
          <a:xfrm>
            <a:off x="8712458" y="2932532"/>
            <a:ext cx="3313982" cy="2129946"/>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711542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Mock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89EB75-32C3-4E65-9293-AC6BA7196DE6}"/>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1989EB75-32C3-4E65-9293-AC6BA7196DE6}"/>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9" name="Picture Placeholder 2"/>
          <p:cNvSpPr>
            <a:spLocks noGrp="1"/>
          </p:cNvSpPr>
          <p:nvPr>
            <p:ph type="pic" sz="quarter" idx="10"/>
          </p:nvPr>
        </p:nvSpPr>
        <p:spPr>
          <a:xfrm>
            <a:off x="1376073" y="841726"/>
            <a:ext cx="3313982" cy="1760286"/>
          </a:xfrm>
          <a:solidFill>
            <a:schemeClr val="bg1">
              <a:lumMod val="95000"/>
            </a:schemeClr>
          </a:solidFill>
        </p:spPr>
        <p:txBody>
          <a:bodyPr>
            <a:normAutofit/>
          </a:bodyPr>
          <a:lstStyle>
            <a:lvl1pPr>
              <a:defRPr sz="1158"/>
            </a:lvl1pPr>
          </a:lstStyle>
          <a:p>
            <a:endParaRPr lang="en-US" dirty="0"/>
          </a:p>
        </p:txBody>
      </p:sp>
      <p:sp>
        <p:nvSpPr>
          <p:cNvPr id="10" name="Picture Placeholder 2"/>
          <p:cNvSpPr>
            <a:spLocks noGrp="1"/>
          </p:cNvSpPr>
          <p:nvPr>
            <p:ph type="pic" sz="quarter" idx="11"/>
          </p:nvPr>
        </p:nvSpPr>
        <p:spPr>
          <a:xfrm>
            <a:off x="5044266" y="841726"/>
            <a:ext cx="3313982" cy="1760286"/>
          </a:xfrm>
          <a:solidFill>
            <a:schemeClr val="bg1">
              <a:lumMod val="95000"/>
            </a:schemeClr>
          </a:solidFill>
        </p:spPr>
        <p:txBody>
          <a:bodyPr>
            <a:normAutofit/>
          </a:bodyPr>
          <a:lstStyle>
            <a:lvl1pPr>
              <a:defRPr sz="1158"/>
            </a:lvl1pPr>
          </a:lstStyle>
          <a:p>
            <a:endParaRPr lang="en-US" dirty="0"/>
          </a:p>
        </p:txBody>
      </p:sp>
      <p:sp>
        <p:nvSpPr>
          <p:cNvPr id="11" name="Picture Placeholder 2"/>
          <p:cNvSpPr>
            <a:spLocks noGrp="1"/>
          </p:cNvSpPr>
          <p:nvPr>
            <p:ph type="pic" sz="quarter" idx="12"/>
          </p:nvPr>
        </p:nvSpPr>
        <p:spPr>
          <a:xfrm>
            <a:off x="8712458" y="841726"/>
            <a:ext cx="3313982" cy="1760286"/>
          </a:xfrm>
          <a:solidFill>
            <a:schemeClr val="bg1">
              <a:lumMod val="95000"/>
            </a:schemeClr>
          </a:solidFill>
        </p:spPr>
        <p:txBody>
          <a:bodyPr>
            <a:normAutofit/>
          </a:bodyPr>
          <a:lstStyle>
            <a:lvl1pPr>
              <a:defRPr sz="1158"/>
            </a:lvl1pPr>
          </a:lstStyle>
          <a:p>
            <a:endParaRPr lang="en-US" dirty="0"/>
          </a:p>
        </p:txBody>
      </p:sp>
      <p:sp>
        <p:nvSpPr>
          <p:cNvPr id="8" name="Rectangle 7"/>
          <p:cNvSpPr/>
          <p:nvPr userDrawn="1"/>
        </p:nvSpPr>
        <p:spPr>
          <a:xfrm>
            <a:off x="1376073"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dirty="0"/>
          </a:p>
        </p:txBody>
      </p:sp>
      <p:sp>
        <p:nvSpPr>
          <p:cNvPr id="12" name="Rectangle 11"/>
          <p:cNvSpPr/>
          <p:nvPr userDrawn="1"/>
        </p:nvSpPr>
        <p:spPr>
          <a:xfrm>
            <a:off x="5044266"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dirty="0"/>
          </a:p>
        </p:txBody>
      </p:sp>
      <p:sp>
        <p:nvSpPr>
          <p:cNvPr id="13" name="Rectangle 12"/>
          <p:cNvSpPr/>
          <p:nvPr userDrawn="1"/>
        </p:nvSpPr>
        <p:spPr>
          <a:xfrm>
            <a:off x="8712458" y="4069673"/>
            <a:ext cx="3313982" cy="176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9" dirty="0"/>
          </a:p>
        </p:txBody>
      </p:sp>
      <p:sp>
        <p:nvSpPr>
          <p:cNvPr id="14" name="Picture Placeholder 2"/>
          <p:cNvSpPr>
            <a:spLocks noGrp="1"/>
          </p:cNvSpPr>
          <p:nvPr>
            <p:ph type="pic" sz="quarter" idx="13"/>
          </p:nvPr>
        </p:nvSpPr>
        <p:spPr>
          <a:xfrm>
            <a:off x="1376073" y="4069673"/>
            <a:ext cx="3313982" cy="1760286"/>
          </a:xfrm>
          <a:solidFill>
            <a:schemeClr val="bg1">
              <a:lumMod val="95000"/>
            </a:schemeClr>
          </a:solidFill>
        </p:spPr>
        <p:txBody>
          <a:bodyPr>
            <a:normAutofit/>
          </a:bodyPr>
          <a:lstStyle>
            <a:lvl1pPr>
              <a:defRPr sz="1158"/>
            </a:lvl1pPr>
          </a:lstStyle>
          <a:p>
            <a:endParaRPr lang="en-US" dirty="0"/>
          </a:p>
        </p:txBody>
      </p:sp>
      <p:sp>
        <p:nvSpPr>
          <p:cNvPr id="15" name="Picture Placeholder 2"/>
          <p:cNvSpPr>
            <a:spLocks noGrp="1"/>
          </p:cNvSpPr>
          <p:nvPr>
            <p:ph type="pic" sz="quarter" idx="14"/>
          </p:nvPr>
        </p:nvSpPr>
        <p:spPr>
          <a:xfrm>
            <a:off x="5044266" y="4069673"/>
            <a:ext cx="3313982" cy="1760286"/>
          </a:xfrm>
          <a:solidFill>
            <a:schemeClr val="bg1">
              <a:lumMod val="95000"/>
            </a:schemeClr>
          </a:solidFill>
        </p:spPr>
        <p:txBody>
          <a:bodyPr>
            <a:normAutofit/>
          </a:bodyPr>
          <a:lstStyle>
            <a:lvl1pPr>
              <a:defRPr sz="1158"/>
            </a:lvl1pPr>
          </a:lstStyle>
          <a:p>
            <a:endParaRPr lang="en-US" dirty="0"/>
          </a:p>
        </p:txBody>
      </p:sp>
      <p:sp>
        <p:nvSpPr>
          <p:cNvPr id="16" name="Picture Placeholder 2"/>
          <p:cNvSpPr>
            <a:spLocks noGrp="1"/>
          </p:cNvSpPr>
          <p:nvPr>
            <p:ph type="pic" sz="quarter" idx="15"/>
          </p:nvPr>
        </p:nvSpPr>
        <p:spPr>
          <a:xfrm>
            <a:off x="8712458" y="4069673"/>
            <a:ext cx="3313982" cy="1760286"/>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633563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2F8DF6-8A42-4F93-BB78-6B420EF74F5D}"/>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5E2F8DF6-8A42-4F93-BB78-6B420EF74F5D}"/>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9" name="Picture Placeholder 8"/>
          <p:cNvSpPr>
            <a:spLocks noGrp="1"/>
          </p:cNvSpPr>
          <p:nvPr>
            <p:ph type="pic" sz="quarter" idx="10"/>
          </p:nvPr>
        </p:nvSpPr>
        <p:spPr>
          <a:xfrm>
            <a:off x="1910976" y="2969468"/>
            <a:ext cx="2301647" cy="1596227"/>
          </a:xfrm>
          <a:prstGeom prst="triangle">
            <a:avLst/>
          </a:prstGeom>
          <a:solidFill>
            <a:schemeClr val="bg1">
              <a:lumMod val="95000"/>
            </a:schemeClr>
          </a:solidFill>
        </p:spPr>
        <p:txBody>
          <a:bodyPr>
            <a:normAutofit/>
          </a:bodyPr>
          <a:lstStyle>
            <a:lvl1pPr>
              <a:defRPr sz="1158"/>
            </a:lvl1pPr>
          </a:lstStyle>
          <a:p>
            <a:endParaRPr lang="en-US" dirty="0"/>
          </a:p>
        </p:txBody>
      </p:sp>
      <p:sp>
        <p:nvSpPr>
          <p:cNvPr id="11" name="Picture Placeholder 8"/>
          <p:cNvSpPr>
            <a:spLocks noGrp="1"/>
          </p:cNvSpPr>
          <p:nvPr>
            <p:ph type="pic" sz="quarter" idx="13"/>
          </p:nvPr>
        </p:nvSpPr>
        <p:spPr>
          <a:xfrm>
            <a:off x="5593013" y="2969468"/>
            <a:ext cx="2301647" cy="1596227"/>
          </a:xfrm>
          <a:prstGeom prst="triangle">
            <a:avLst/>
          </a:prstGeom>
          <a:solidFill>
            <a:schemeClr val="bg1">
              <a:lumMod val="95000"/>
            </a:schemeClr>
          </a:solidFill>
        </p:spPr>
        <p:txBody>
          <a:bodyPr>
            <a:normAutofit/>
          </a:bodyPr>
          <a:lstStyle>
            <a:lvl1pPr>
              <a:defRPr sz="1158"/>
            </a:lvl1pPr>
          </a:lstStyle>
          <a:p>
            <a:endParaRPr lang="en-US" dirty="0"/>
          </a:p>
        </p:txBody>
      </p:sp>
      <p:sp>
        <p:nvSpPr>
          <p:cNvPr id="12" name="Picture Placeholder 8"/>
          <p:cNvSpPr>
            <a:spLocks noGrp="1"/>
          </p:cNvSpPr>
          <p:nvPr>
            <p:ph type="pic" sz="quarter" idx="14"/>
          </p:nvPr>
        </p:nvSpPr>
        <p:spPr>
          <a:xfrm>
            <a:off x="9275051" y="2969468"/>
            <a:ext cx="2301647" cy="1596227"/>
          </a:xfrm>
          <a:prstGeom prst="triangle">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536995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234166" y="3028270"/>
            <a:ext cx="1694443" cy="1260475"/>
          </a:xfrm>
          <a:prstGeom prst="ellipse">
            <a:avLst/>
          </a:prstGeom>
          <a:solidFill>
            <a:schemeClr val="bg1">
              <a:lumMod val="95000"/>
            </a:schemeClr>
          </a:solidFill>
        </p:spPr>
        <p:txBody>
          <a:bodyPr>
            <a:normAutofit/>
          </a:bodyPr>
          <a:lstStyle>
            <a:lvl1pPr>
              <a:defRPr sz="1158"/>
            </a:lvl1pPr>
          </a:lstStyle>
          <a:p>
            <a:endParaRPr lang="en-US" dirty="0"/>
          </a:p>
        </p:txBody>
      </p:sp>
      <p:sp>
        <p:nvSpPr>
          <p:cNvPr id="9" name="Picture Placeholder 2"/>
          <p:cNvSpPr>
            <a:spLocks noGrp="1"/>
          </p:cNvSpPr>
          <p:nvPr>
            <p:ph type="pic" sz="quarter" idx="27"/>
          </p:nvPr>
        </p:nvSpPr>
        <p:spPr>
          <a:xfrm>
            <a:off x="5880185" y="3026109"/>
            <a:ext cx="1661472" cy="1260475"/>
          </a:xfrm>
          <a:prstGeom prst="ellipse">
            <a:avLst/>
          </a:prstGeom>
          <a:solidFill>
            <a:schemeClr val="bg1">
              <a:lumMod val="95000"/>
            </a:schemeClr>
          </a:solidFill>
        </p:spPr>
        <p:txBody>
          <a:bodyPr>
            <a:normAutofit/>
          </a:bodyPr>
          <a:lstStyle>
            <a:lvl1pPr>
              <a:defRPr sz="1158"/>
            </a:lvl1pPr>
          </a:lstStyle>
          <a:p>
            <a:endParaRPr lang="en-US" dirty="0"/>
          </a:p>
        </p:txBody>
      </p:sp>
      <p:sp>
        <p:nvSpPr>
          <p:cNvPr id="10" name="Picture Placeholder 2"/>
          <p:cNvSpPr>
            <a:spLocks noGrp="1"/>
          </p:cNvSpPr>
          <p:nvPr>
            <p:ph type="pic" sz="quarter" idx="28"/>
          </p:nvPr>
        </p:nvSpPr>
        <p:spPr>
          <a:xfrm>
            <a:off x="9512329" y="3026109"/>
            <a:ext cx="1694443" cy="1260475"/>
          </a:xfrm>
          <a:prstGeom prst="ellipse">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165046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57254CC-F893-43D0-A2C7-20FC4F4BD68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57254CC-F893-43D0-A2C7-20FC4F4BD68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4" name="Picture Placeholder 9"/>
          <p:cNvSpPr>
            <a:spLocks noGrp="1"/>
          </p:cNvSpPr>
          <p:nvPr>
            <p:ph type="pic" sz="quarter" idx="12"/>
          </p:nvPr>
        </p:nvSpPr>
        <p:spPr>
          <a:xfrm>
            <a:off x="7063360"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dirty="0"/>
          </a:p>
        </p:txBody>
      </p:sp>
      <p:sp>
        <p:nvSpPr>
          <p:cNvPr id="15" name="Picture Placeholder 10"/>
          <p:cNvSpPr>
            <a:spLocks noGrp="1"/>
          </p:cNvSpPr>
          <p:nvPr>
            <p:ph type="pic" sz="quarter" idx="13"/>
          </p:nvPr>
        </p:nvSpPr>
        <p:spPr>
          <a:xfrm>
            <a:off x="9788850"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dirty="0"/>
          </a:p>
        </p:txBody>
      </p:sp>
      <p:sp>
        <p:nvSpPr>
          <p:cNvPr id="16" name="Picture Placeholder 8"/>
          <p:cNvSpPr>
            <a:spLocks noGrp="1"/>
          </p:cNvSpPr>
          <p:nvPr>
            <p:ph type="pic" sz="quarter" idx="11"/>
          </p:nvPr>
        </p:nvSpPr>
        <p:spPr>
          <a:xfrm>
            <a:off x="4337871"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dirty="0"/>
          </a:p>
        </p:txBody>
      </p:sp>
      <p:sp>
        <p:nvSpPr>
          <p:cNvPr id="17" name="Picture Placeholder 7"/>
          <p:cNvSpPr>
            <a:spLocks noGrp="1"/>
          </p:cNvSpPr>
          <p:nvPr>
            <p:ph type="pic" sz="quarter" idx="10"/>
          </p:nvPr>
        </p:nvSpPr>
        <p:spPr>
          <a:xfrm>
            <a:off x="1612381" y="2809058"/>
            <a:ext cx="2138253" cy="1865503"/>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158"/>
            </a:lvl1pPr>
          </a:lstStyle>
          <a:p>
            <a:endParaRPr lang="en-US" dirty="0"/>
          </a:p>
        </p:txBody>
      </p:sp>
    </p:spTree>
    <p:extLst>
      <p:ext uri="{BB962C8B-B14F-4D97-AF65-F5344CB8AC3E}">
        <p14:creationId xmlns:p14="http://schemas.microsoft.com/office/powerpoint/2010/main" val="988117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Big Image 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1490748-3DAF-4045-9C43-536332417E0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41490748-3DAF-4045-9C43-536332417E0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0" name="Picture Placeholder 2"/>
          <p:cNvSpPr>
            <a:spLocks noGrp="1"/>
          </p:cNvSpPr>
          <p:nvPr>
            <p:ph type="pic" sz="quarter" idx="19"/>
          </p:nvPr>
        </p:nvSpPr>
        <p:spPr>
          <a:xfrm>
            <a:off x="850135" y="2008746"/>
            <a:ext cx="2850049" cy="3989502"/>
          </a:xfrm>
          <a:solidFill>
            <a:schemeClr val="bg1">
              <a:lumMod val="95000"/>
            </a:schemeClr>
          </a:solidFill>
        </p:spPr>
        <p:txBody>
          <a:bodyPr>
            <a:normAutofit/>
          </a:bodyPr>
          <a:lstStyle>
            <a:lvl1pPr>
              <a:defRPr sz="1158"/>
            </a:lvl1pPr>
          </a:lstStyle>
          <a:p>
            <a:endParaRPr lang="en-US" dirty="0"/>
          </a:p>
        </p:txBody>
      </p:sp>
      <p:sp>
        <p:nvSpPr>
          <p:cNvPr id="11" name="Picture Placeholder 2"/>
          <p:cNvSpPr>
            <a:spLocks noGrp="1"/>
          </p:cNvSpPr>
          <p:nvPr>
            <p:ph type="pic" sz="quarter" idx="20"/>
          </p:nvPr>
        </p:nvSpPr>
        <p:spPr>
          <a:xfrm>
            <a:off x="3816027" y="2008746"/>
            <a:ext cx="2850049" cy="3989502"/>
          </a:xfrm>
          <a:solidFill>
            <a:schemeClr val="bg1">
              <a:lumMod val="95000"/>
            </a:schemeClr>
          </a:solidFill>
        </p:spPr>
        <p:txBody>
          <a:bodyPr>
            <a:normAutofit/>
          </a:bodyPr>
          <a:lstStyle>
            <a:lvl1pPr>
              <a:defRPr sz="1158"/>
            </a:lvl1pPr>
          </a:lstStyle>
          <a:p>
            <a:endParaRPr lang="en-US" dirty="0"/>
          </a:p>
        </p:txBody>
      </p:sp>
      <p:sp>
        <p:nvSpPr>
          <p:cNvPr id="12" name="Picture Placeholder 2"/>
          <p:cNvSpPr>
            <a:spLocks noGrp="1"/>
          </p:cNvSpPr>
          <p:nvPr>
            <p:ph type="pic" sz="quarter" idx="21"/>
          </p:nvPr>
        </p:nvSpPr>
        <p:spPr>
          <a:xfrm>
            <a:off x="6784570" y="2008746"/>
            <a:ext cx="2850049" cy="3989502"/>
          </a:xfrm>
          <a:solidFill>
            <a:schemeClr val="bg1">
              <a:lumMod val="95000"/>
            </a:schemeClr>
          </a:solidFill>
        </p:spPr>
        <p:txBody>
          <a:bodyPr>
            <a:normAutofit/>
          </a:bodyPr>
          <a:lstStyle>
            <a:lvl1pPr>
              <a:defRPr sz="1158"/>
            </a:lvl1pPr>
          </a:lstStyle>
          <a:p>
            <a:endParaRPr lang="en-US" dirty="0"/>
          </a:p>
        </p:txBody>
      </p:sp>
      <p:sp>
        <p:nvSpPr>
          <p:cNvPr id="13" name="Picture Placeholder 2"/>
          <p:cNvSpPr>
            <a:spLocks noGrp="1"/>
          </p:cNvSpPr>
          <p:nvPr>
            <p:ph type="pic" sz="quarter" idx="22"/>
          </p:nvPr>
        </p:nvSpPr>
        <p:spPr>
          <a:xfrm>
            <a:off x="9750462" y="2008746"/>
            <a:ext cx="2850049" cy="3989502"/>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091369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Big Image 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B4D35D0-5BF3-4BED-BD79-D3019866BE9F}"/>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1B4D35D0-5BF3-4BED-BD79-D3019866BE9F}"/>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11" name="Picture Placeholder 2"/>
          <p:cNvSpPr>
            <a:spLocks noGrp="1"/>
          </p:cNvSpPr>
          <p:nvPr>
            <p:ph type="pic" sz="quarter" idx="19"/>
          </p:nvPr>
        </p:nvSpPr>
        <p:spPr>
          <a:xfrm>
            <a:off x="-20216" y="0"/>
            <a:ext cx="4488251" cy="7562850"/>
          </a:xfrm>
          <a:solidFill>
            <a:schemeClr val="bg1">
              <a:lumMod val="95000"/>
            </a:schemeClr>
          </a:solidFill>
        </p:spPr>
        <p:txBody>
          <a:bodyPr>
            <a:normAutofit/>
          </a:bodyPr>
          <a:lstStyle>
            <a:lvl1pPr>
              <a:defRPr sz="1158"/>
            </a:lvl1pPr>
          </a:lstStyle>
          <a:p>
            <a:endParaRPr lang="en-US" dirty="0"/>
          </a:p>
        </p:txBody>
      </p:sp>
      <p:sp>
        <p:nvSpPr>
          <p:cNvPr id="12" name="Picture Placeholder 2"/>
          <p:cNvSpPr>
            <a:spLocks noGrp="1"/>
          </p:cNvSpPr>
          <p:nvPr>
            <p:ph type="pic" sz="quarter" idx="20"/>
          </p:nvPr>
        </p:nvSpPr>
        <p:spPr>
          <a:xfrm>
            <a:off x="4488253" y="0"/>
            <a:ext cx="4468034" cy="7562850"/>
          </a:xfrm>
          <a:solidFill>
            <a:schemeClr val="bg1">
              <a:lumMod val="95000"/>
            </a:schemeClr>
          </a:solidFill>
        </p:spPr>
        <p:txBody>
          <a:bodyPr>
            <a:normAutofit/>
          </a:bodyPr>
          <a:lstStyle>
            <a:lvl1pPr>
              <a:defRPr sz="1158"/>
            </a:lvl1pPr>
          </a:lstStyle>
          <a:p>
            <a:endParaRPr lang="en-US" dirty="0"/>
          </a:p>
        </p:txBody>
      </p:sp>
      <p:sp>
        <p:nvSpPr>
          <p:cNvPr id="13" name="Picture Placeholder 2"/>
          <p:cNvSpPr>
            <a:spLocks noGrp="1"/>
          </p:cNvSpPr>
          <p:nvPr>
            <p:ph type="pic" sz="quarter" idx="21"/>
          </p:nvPr>
        </p:nvSpPr>
        <p:spPr>
          <a:xfrm>
            <a:off x="8976504" y="0"/>
            <a:ext cx="4468034" cy="756285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337247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366174" y="2976678"/>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16" name="Picture Placeholder 17"/>
          <p:cNvSpPr>
            <a:spLocks noGrp="1"/>
          </p:cNvSpPr>
          <p:nvPr>
            <p:ph type="pic" sz="quarter" idx="15"/>
          </p:nvPr>
        </p:nvSpPr>
        <p:spPr>
          <a:xfrm>
            <a:off x="5236624" y="2976681"/>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17" name="Picture Placeholder 17"/>
          <p:cNvSpPr>
            <a:spLocks noGrp="1"/>
          </p:cNvSpPr>
          <p:nvPr>
            <p:ph type="pic" sz="quarter" idx="16"/>
          </p:nvPr>
        </p:nvSpPr>
        <p:spPr>
          <a:xfrm>
            <a:off x="1366174" y="4823105"/>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18" name="Picture Placeholder 17"/>
          <p:cNvSpPr>
            <a:spLocks noGrp="1"/>
          </p:cNvSpPr>
          <p:nvPr>
            <p:ph type="pic" sz="quarter" idx="17"/>
          </p:nvPr>
        </p:nvSpPr>
        <p:spPr>
          <a:xfrm>
            <a:off x="5236624" y="4823107"/>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19" name="Picture Placeholder 17"/>
          <p:cNvSpPr>
            <a:spLocks noGrp="1"/>
          </p:cNvSpPr>
          <p:nvPr>
            <p:ph type="pic" sz="quarter" idx="18"/>
          </p:nvPr>
        </p:nvSpPr>
        <p:spPr>
          <a:xfrm>
            <a:off x="9080219" y="2976680"/>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20" name="Picture Placeholder 17"/>
          <p:cNvSpPr>
            <a:spLocks noGrp="1"/>
          </p:cNvSpPr>
          <p:nvPr>
            <p:ph type="pic" sz="quarter" idx="19"/>
          </p:nvPr>
        </p:nvSpPr>
        <p:spPr>
          <a:xfrm>
            <a:off x="9080219" y="4823107"/>
            <a:ext cx="2971290" cy="1471688"/>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Tree>
    <p:extLst>
      <p:ext uri="{BB962C8B-B14F-4D97-AF65-F5344CB8AC3E}">
        <p14:creationId xmlns:p14="http://schemas.microsoft.com/office/powerpoint/2010/main" val="1896097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ogos">
    <p:spTree>
      <p:nvGrpSpPr>
        <p:cNvPr id="1" name=""/>
        <p:cNvGrpSpPr/>
        <p:nvPr/>
      </p:nvGrpSpPr>
      <p:grpSpPr>
        <a:xfrm>
          <a:off x="0" y="0"/>
          <a:ext cx="0" cy="0"/>
          <a:chOff x="0" y="0"/>
          <a:chExt cx="0" cy="0"/>
        </a:xfrm>
      </p:grpSpPr>
      <p:sp>
        <p:nvSpPr>
          <p:cNvPr id="26" name="Picture Placeholder 17"/>
          <p:cNvSpPr>
            <a:spLocks noGrp="1"/>
          </p:cNvSpPr>
          <p:nvPr>
            <p:ph type="pic" sz="quarter" idx="18"/>
          </p:nvPr>
        </p:nvSpPr>
        <p:spPr>
          <a:xfrm>
            <a:off x="1102789" y="1742915"/>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27" name="Picture Placeholder 17"/>
          <p:cNvSpPr>
            <a:spLocks noGrp="1"/>
          </p:cNvSpPr>
          <p:nvPr>
            <p:ph type="pic" sz="quarter" idx="19"/>
          </p:nvPr>
        </p:nvSpPr>
        <p:spPr>
          <a:xfrm>
            <a:off x="3020849" y="1742915"/>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28" name="Picture Placeholder 17"/>
          <p:cNvSpPr>
            <a:spLocks noGrp="1"/>
          </p:cNvSpPr>
          <p:nvPr>
            <p:ph type="pic" sz="quarter" idx="20"/>
          </p:nvPr>
        </p:nvSpPr>
        <p:spPr>
          <a:xfrm>
            <a:off x="4938909" y="1743540"/>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29" name="Picture Placeholder 17"/>
          <p:cNvSpPr>
            <a:spLocks noGrp="1"/>
          </p:cNvSpPr>
          <p:nvPr>
            <p:ph type="pic" sz="quarter" idx="36"/>
          </p:nvPr>
        </p:nvSpPr>
        <p:spPr>
          <a:xfrm>
            <a:off x="1100922" y="3151367"/>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30" name="Picture Placeholder 17"/>
          <p:cNvSpPr>
            <a:spLocks noGrp="1"/>
          </p:cNvSpPr>
          <p:nvPr>
            <p:ph type="pic" sz="quarter" idx="37"/>
          </p:nvPr>
        </p:nvSpPr>
        <p:spPr>
          <a:xfrm>
            <a:off x="3018982" y="3151367"/>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31" name="Picture Placeholder 17"/>
          <p:cNvSpPr>
            <a:spLocks noGrp="1"/>
          </p:cNvSpPr>
          <p:nvPr>
            <p:ph type="pic" sz="quarter" idx="38"/>
          </p:nvPr>
        </p:nvSpPr>
        <p:spPr>
          <a:xfrm>
            <a:off x="4937042" y="3151992"/>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32" name="Picture Placeholder 17"/>
          <p:cNvSpPr>
            <a:spLocks noGrp="1"/>
          </p:cNvSpPr>
          <p:nvPr>
            <p:ph type="pic" sz="quarter" idx="39"/>
          </p:nvPr>
        </p:nvSpPr>
        <p:spPr>
          <a:xfrm>
            <a:off x="1100922" y="4561069"/>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33" name="Picture Placeholder 17"/>
          <p:cNvSpPr>
            <a:spLocks noGrp="1"/>
          </p:cNvSpPr>
          <p:nvPr>
            <p:ph type="pic" sz="quarter" idx="40"/>
          </p:nvPr>
        </p:nvSpPr>
        <p:spPr>
          <a:xfrm>
            <a:off x="3018982" y="4561069"/>
            <a:ext cx="1680567"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
        <p:nvSpPr>
          <p:cNvPr id="43" name="Picture Placeholder 17"/>
          <p:cNvSpPr>
            <a:spLocks noGrp="1"/>
          </p:cNvSpPr>
          <p:nvPr>
            <p:ph type="pic" sz="quarter" idx="41"/>
          </p:nvPr>
        </p:nvSpPr>
        <p:spPr>
          <a:xfrm>
            <a:off x="4937042" y="4561694"/>
            <a:ext cx="1661894" cy="125784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Tree>
    <p:extLst>
      <p:ext uri="{BB962C8B-B14F-4D97-AF65-F5344CB8AC3E}">
        <p14:creationId xmlns:p14="http://schemas.microsoft.com/office/powerpoint/2010/main" val="31864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4621742"/>
            <a:ext cx="13444538" cy="2457926"/>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26050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506032"/>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endParaRPr lang="en-GB">
              <a:solidFill>
                <a:schemeClr val="accent2"/>
              </a:solidFill>
            </a:endParaRPr>
          </a:p>
        </p:txBody>
      </p:sp>
      <p:sp>
        <p:nvSpPr>
          <p:cNvPr id="3" name="Table Placeholder 2">
            <a:extLst>
              <a:ext uri="{FF2B5EF4-FFF2-40B4-BE49-F238E27FC236}">
                <a16:creationId xmlns:a16="http://schemas.microsoft.com/office/drawing/2014/main" id="{CAA65E3C-0D40-1145-830F-CF69E766555F}"/>
              </a:ext>
            </a:extLst>
          </p:cNvPr>
          <p:cNvSpPr>
            <a:spLocks noGrp="1"/>
          </p:cNvSpPr>
          <p:nvPr>
            <p:ph type="tbl" sz="quarter" idx="15"/>
          </p:nvPr>
        </p:nvSpPr>
        <p:spPr>
          <a:xfrm>
            <a:off x="598881" y="1549146"/>
            <a:ext cx="11882437" cy="4913313"/>
          </a:xfrm>
          <a:prstGeom prst="rect">
            <a:avLst/>
          </a:prstGeom>
          <a:ln w="3175">
            <a:solidFill>
              <a:schemeClr val="accent1"/>
            </a:solidFill>
          </a:ln>
        </p:spPr>
        <p:txBody>
          <a:bodyPr/>
          <a:lstStyle>
            <a:lvl1pPr>
              <a:defRPr sz="1200">
                <a:solidFill>
                  <a:schemeClr val="tx1"/>
                </a:solidFill>
              </a:defRPr>
            </a:lvl1pPr>
          </a:lstStyle>
          <a:p>
            <a:endParaRPr lang="en-US"/>
          </a:p>
        </p:txBody>
      </p:sp>
    </p:spTree>
    <p:extLst>
      <p:ext uri="{BB962C8B-B14F-4D97-AF65-F5344CB8AC3E}">
        <p14:creationId xmlns:p14="http://schemas.microsoft.com/office/powerpoint/2010/main" val="3348268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 y="386439"/>
            <a:ext cx="13444537" cy="2457894"/>
          </a:xfrm>
          <a:solidFill>
            <a:schemeClr val="bg1">
              <a:lumMod val="95000"/>
            </a:schemeClr>
          </a:solidFill>
        </p:spPr>
        <p:txBody>
          <a:bodyPr>
            <a:normAutofit/>
          </a:bodyPr>
          <a:lstStyle>
            <a:lvl1pPr>
              <a:defRPr sz="827"/>
            </a:lvl1pPr>
          </a:lstStyle>
          <a:p>
            <a:endParaRPr lang="en-US" dirty="0"/>
          </a:p>
        </p:txBody>
      </p:sp>
    </p:spTree>
    <p:extLst>
      <p:ext uri="{BB962C8B-B14F-4D97-AF65-F5344CB8AC3E}">
        <p14:creationId xmlns:p14="http://schemas.microsoft.com/office/powerpoint/2010/main" val="2096104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Big Image Placeholder">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10082927" y="2115946"/>
            <a:ext cx="1344454"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
        <p:nvSpPr>
          <p:cNvPr id="7" name="Picture Placeholder 13"/>
          <p:cNvSpPr>
            <a:spLocks noGrp="1" noChangeAspect="1"/>
          </p:cNvSpPr>
          <p:nvPr>
            <p:ph type="pic" sz="quarter" idx="15"/>
          </p:nvPr>
        </p:nvSpPr>
        <p:spPr>
          <a:xfrm>
            <a:off x="6816764" y="2115946"/>
            <a:ext cx="1344455"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097478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Big Image Placeholder">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6"/>
          </p:nvPr>
        </p:nvSpPr>
        <p:spPr>
          <a:xfrm>
            <a:off x="9783805" y="3664696"/>
            <a:ext cx="1326244" cy="1008380"/>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17"/>
          </p:nvPr>
        </p:nvSpPr>
        <p:spPr>
          <a:xfrm>
            <a:off x="6392520" y="3664696"/>
            <a:ext cx="1316152" cy="1008380"/>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
        <p:nvSpPr>
          <p:cNvPr id="14" name="Picture Placeholder 13"/>
          <p:cNvSpPr>
            <a:spLocks noGrp="1" noChangeAspect="1"/>
          </p:cNvSpPr>
          <p:nvPr>
            <p:ph type="pic" sz="quarter" idx="14"/>
          </p:nvPr>
        </p:nvSpPr>
        <p:spPr>
          <a:xfrm>
            <a:off x="9783805" y="1283797"/>
            <a:ext cx="1326244"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15"/>
          </p:nvPr>
        </p:nvSpPr>
        <p:spPr>
          <a:xfrm>
            <a:off x="6392519" y="1283797"/>
            <a:ext cx="1362663" cy="1008381"/>
          </a:xfrm>
          <a:prstGeom prst="ellipse">
            <a:avLst/>
          </a:prstGeom>
          <a:solidFill>
            <a:schemeClr val="bg1">
              <a:lumMod val="95000"/>
            </a:schemeClr>
          </a:solidFill>
          <a:effectLst/>
        </p:spPr>
        <p:txBody>
          <a:bodyPr>
            <a:normAutofit/>
          </a:bodyPr>
          <a:lstStyle>
            <a:lvl1pPr marL="0" indent="0">
              <a:buNone/>
              <a:defRPr sz="1034">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4870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2152525" y="2949512"/>
            <a:ext cx="2215324" cy="1663827"/>
          </a:xfrm>
          <a:prstGeom prst="ellipse">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235274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Placeholder Slide">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376072" y="2320397"/>
            <a:ext cx="3313982" cy="3315820"/>
          </a:xfrm>
          <a:prstGeom prst="rect">
            <a:avLst/>
          </a:prstGeom>
          <a:solidFill>
            <a:schemeClr val="bg1">
              <a:lumMod val="95000"/>
            </a:schemeClr>
          </a:solidFill>
        </p:spPr>
        <p:txBody>
          <a:bodyPr>
            <a:normAutofit/>
          </a:bodyPr>
          <a:lstStyle>
            <a:lvl1pPr>
              <a:defRPr sz="1158"/>
            </a:lvl1pPr>
          </a:lstStyle>
          <a:p>
            <a:endParaRPr lang="en-US" dirty="0"/>
          </a:p>
        </p:txBody>
      </p:sp>
      <p:sp>
        <p:nvSpPr>
          <p:cNvPr id="11" name="Picture Placeholder 8"/>
          <p:cNvSpPr>
            <a:spLocks noGrp="1"/>
          </p:cNvSpPr>
          <p:nvPr>
            <p:ph type="pic" sz="quarter" idx="11"/>
          </p:nvPr>
        </p:nvSpPr>
        <p:spPr>
          <a:xfrm>
            <a:off x="5044266" y="2320397"/>
            <a:ext cx="3313982" cy="3315820"/>
          </a:xfrm>
          <a:prstGeom prst="rect">
            <a:avLst/>
          </a:prstGeom>
          <a:solidFill>
            <a:schemeClr val="bg1">
              <a:lumMod val="95000"/>
            </a:schemeClr>
          </a:solidFill>
        </p:spPr>
        <p:txBody>
          <a:bodyPr>
            <a:normAutofit/>
          </a:bodyPr>
          <a:lstStyle>
            <a:lvl1pPr>
              <a:defRPr sz="1158"/>
            </a:lvl1pPr>
          </a:lstStyle>
          <a:p>
            <a:endParaRPr lang="en-US" dirty="0"/>
          </a:p>
        </p:txBody>
      </p:sp>
      <p:sp>
        <p:nvSpPr>
          <p:cNvPr id="12" name="Picture Placeholder 8"/>
          <p:cNvSpPr>
            <a:spLocks noGrp="1"/>
          </p:cNvSpPr>
          <p:nvPr>
            <p:ph type="pic" sz="quarter" idx="12"/>
          </p:nvPr>
        </p:nvSpPr>
        <p:spPr>
          <a:xfrm>
            <a:off x="8712458" y="2320397"/>
            <a:ext cx="3313982" cy="3315820"/>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8345436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60780"/>
            <a:ext cx="13444538" cy="4579063"/>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158"/>
            </a:lvl1pPr>
          </a:lstStyle>
          <a:p>
            <a:endParaRPr lang="en-US" dirty="0"/>
          </a:p>
        </p:txBody>
      </p:sp>
    </p:spTree>
    <p:extLst>
      <p:ext uri="{BB962C8B-B14F-4D97-AF65-F5344CB8AC3E}">
        <p14:creationId xmlns:p14="http://schemas.microsoft.com/office/powerpoint/2010/main" val="21728736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76375" y="1"/>
            <a:ext cx="2728242" cy="756285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158"/>
            </a:lvl1pPr>
          </a:lstStyle>
          <a:p>
            <a:endParaRPr lang="en-US" dirty="0"/>
          </a:p>
        </p:txBody>
      </p:sp>
    </p:spTree>
    <p:extLst>
      <p:ext uri="{BB962C8B-B14F-4D97-AF65-F5344CB8AC3E}">
        <p14:creationId xmlns:p14="http://schemas.microsoft.com/office/powerpoint/2010/main" val="290026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327628" y="-360076"/>
            <a:ext cx="13993629" cy="5735491"/>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a:solidFill>
            <a:schemeClr val="bg1">
              <a:lumMod val="95000"/>
            </a:schemeClr>
          </a:solidFill>
        </p:spPr>
        <p:txBody>
          <a:bodyPr wrap="square">
            <a:noAutofit/>
          </a:bodyPr>
          <a:lstStyle>
            <a:lvl1pPr>
              <a:defRPr sz="1158"/>
            </a:lvl1pPr>
          </a:lstStyle>
          <a:p>
            <a:endParaRPr lang="en-US" dirty="0"/>
          </a:p>
        </p:txBody>
      </p:sp>
    </p:spTree>
    <p:extLst>
      <p:ext uri="{BB962C8B-B14F-4D97-AF65-F5344CB8AC3E}">
        <p14:creationId xmlns:p14="http://schemas.microsoft.com/office/powerpoint/2010/main" val="3804051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Logos">
    <p:spTree>
      <p:nvGrpSpPr>
        <p:cNvPr id="1" name=""/>
        <p:cNvGrpSpPr/>
        <p:nvPr/>
      </p:nvGrpSpPr>
      <p:grpSpPr>
        <a:xfrm>
          <a:off x="0" y="0"/>
          <a:ext cx="0" cy="0"/>
          <a:chOff x="0" y="0"/>
          <a:chExt cx="0" cy="0"/>
        </a:xfrm>
      </p:grpSpPr>
      <p:sp>
        <p:nvSpPr>
          <p:cNvPr id="6" name="Picture Placeholder 17"/>
          <p:cNvSpPr>
            <a:spLocks noGrp="1"/>
          </p:cNvSpPr>
          <p:nvPr>
            <p:ph type="pic" sz="quarter" idx="18"/>
          </p:nvPr>
        </p:nvSpPr>
        <p:spPr>
          <a:xfrm>
            <a:off x="5646598" y="2744323"/>
            <a:ext cx="2124874" cy="2873884"/>
          </a:xfrm>
          <a:solidFill>
            <a:schemeClr val="bg1">
              <a:lumMod val="95000"/>
            </a:schemeClr>
          </a:solidFill>
        </p:spPr>
        <p:txBody>
          <a:bodyPr>
            <a:normAutofit/>
          </a:bodyPr>
          <a:lstStyle>
            <a:lvl1pPr marL="0" indent="0">
              <a:buNone/>
              <a:defRPr sz="827">
                <a:solidFill>
                  <a:schemeClr val="tx1"/>
                </a:solidFill>
              </a:defRPr>
            </a:lvl1pPr>
          </a:lstStyle>
          <a:p>
            <a:endParaRPr lang="en-US" dirty="0"/>
          </a:p>
        </p:txBody>
      </p:sp>
    </p:spTree>
    <p:extLst>
      <p:ext uri="{BB962C8B-B14F-4D97-AF65-F5344CB8AC3E}">
        <p14:creationId xmlns:p14="http://schemas.microsoft.com/office/powerpoint/2010/main" val="860173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9614637" y="2026833"/>
            <a:ext cx="2582024" cy="3452032"/>
          </a:xfrm>
          <a:solidFill>
            <a:schemeClr val="bg1">
              <a:lumMod val="95000"/>
            </a:schemeClr>
          </a:solidFill>
        </p:spPr>
        <p:txBody>
          <a:bodyPr>
            <a:normAutofit/>
          </a:bodyPr>
          <a:lstStyle>
            <a:lvl1pPr marL="0" indent="0">
              <a:buNone/>
              <a:defRPr sz="827">
                <a:solidFill>
                  <a:schemeClr val="tx1"/>
                </a:solidFill>
              </a:defRPr>
            </a:lvl1pPr>
          </a:lstStyle>
          <a:p>
            <a:endParaRPr lang="en-US" dirty="0"/>
          </a:p>
        </p:txBody>
      </p:sp>
      <p:sp>
        <p:nvSpPr>
          <p:cNvPr id="8" name="Picture Placeholder 17"/>
          <p:cNvSpPr>
            <a:spLocks noGrp="1"/>
          </p:cNvSpPr>
          <p:nvPr>
            <p:ph type="pic" sz="quarter" idx="18"/>
          </p:nvPr>
        </p:nvSpPr>
        <p:spPr>
          <a:xfrm>
            <a:off x="7373661" y="2023308"/>
            <a:ext cx="2582024" cy="3455557"/>
          </a:xfrm>
          <a:solidFill>
            <a:schemeClr val="bg1">
              <a:lumMod val="95000"/>
            </a:schemeClr>
          </a:solidFill>
        </p:spPr>
        <p:txBody>
          <a:bodyPr>
            <a:normAutofit/>
          </a:bodyPr>
          <a:lstStyle>
            <a:lvl1pPr marL="0" indent="0">
              <a:buNone/>
              <a:defRPr sz="827">
                <a:solidFill>
                  <a:schemeClr val="tx1"/>
                </a:solidFill>
              </a:defRPr>
            </a:lvl1pPr>
          </a:lstStyle>
          <a:p>
            <a:endParaRPr lang="en-US" dirty="0"/>
          </a:p>
        </p:txBody>
      </p:sp>
    </p:spTree>
    <p:extLst>
      <p:ext uri="{BB962C8B-B14F-4D97-AF65-F5344CB8AC3E}">
        <p14:creationId xmlns:p14="http://schemas.microsoft.com/office/powerpoint/2010/main" val="22065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1 line + square on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36B61932-937A-D74F-BB21-13EEB60E3EE3}"/>
              </a:ext>
            </a:extLst>
          </p:cNvPr>
          <p:cNvSpPr>
            <a:spLocks noGrp="1"/>
          </p:cNvSpPr>
          <p:nvPr>
            <p:ph type="body" sz="quarter" idx="14" hasCustomPrompt="1"/>
          </p:nvPr>
        </p:nvSpPr>
        <p:spPr>
          <a:xfrm>
            <a:off x="598881" y="835088"/>
            <a:ext cx="11881818" cy="923330"/>
          </a:xfrm>
          <a:prstGeom prst="rect">
            <a:avLst/>
          </a:prstGeom>
        </p:spPr>
        <p:txBody>
          <a:bodyPr/>
          <a:lstStyle>
            <a:lvl1pP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5" name="Text Placeholder 4">
            <a:extLst>
              <a:ext uri="{FF2B5EF4-FFF2-40B4-BE49-F238E27FC236}">
                <a16:creationId xmlns:a16="http://schemas.microsoft.com/office/drawing/2014/main" id="{E2328486-014B-AF42-BCF6-C90E599630C4}"/>
              </a:ext>
            </a:extLst>
          </p:cNvPr>
          <p:cNvSpPr>
            <a:spLocks noGrp="1"/>
          </p:cNvSpPr>
          <p:nvPr>
            <p:ph type="body" sz="quarter" idx="18" hasCustomPrompt="1"/>
          </p:nvPr>
        </p:nvSpPr>
        <p:spPr>
          <a:xfrm>
            <a:off x="598488"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14" name="Text Placeholder 4">
            <a:extLst>
              <a:ext uri="{FF2B5EF4-FFF2-40B4-BE49-F238E27FC236}">
                <a16:creationId xmlns:a16="http://schemas.microsoft.com/office/drawing/2014/main" id="{90447282-D7AE-E243-9237-B548EE0D333D}"/>
              </a:ext>
            </a:extLst>
          </p:cNvPr>
          <p:cNvSpPr>
            <a:spLocks noGrp="1"/>
          </p:cNvSpPr>
          <p:nvPr>
            <p:ph type="body" sz="quarter" idx="19" hasCustomPrompt="1"/>
          </p:nvPr>
        </p:nvSpPr>
        <p:spPr>
          <a:xfrm>
            <a:off x="4650664"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15" name="Text Placeholder 4">
            <a:extLst>
              <a:ext uri="{FF2B5EF4-FFF2-40B4-BE49-F238E27FC236}">
                <a16:creationId xmlns:a16="http://schemas.microsoft.com/office/drawing/2014/main" id="{A4F97880-8FDE-C24B-A061-DC5EC07C9A36}"/>
              </a:ext>
            </a:extLst>
          </p:cNvPr>
          <p:cNvSpPr>
            <a:spLocks noGrp="1"/>
          </p:cNvSpPr>
          <p:nvPr>
            <p:ph type="body" sz="quarter" idx="20" hasCustomPrompt="1"/>
          </p:nvPr>
        </p:nvSpPr>
        <p:spPr>
          <a:xfrm>
            <a:off x="8702652" y="259715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5" name="Text Placeholder 4">
            <a:extLst>
              <a:ext uri="{FF2B5EF4-FFF2-40B4-BE49-F238E27FC236}">
                <a16:creationId xmlns:a16="http://schemas.microsoft.com/office/drawing/2014/main" id="{62301C60-2709-F04A-A9B3-A31C3AC06B6E}"/>
              </a:ext>
            </a:extLst>
          </p:cNvPr>
          <p:cNvSpPr>
            <a:spLocks noGrp="1"/>
          </p:cNvSpPr>
          <p:nvPr>
            <p:ph type="body" sz="quarter" idx="24" hasCustomPrompt="1"/>
          </p:nvPr>
        </p:nvSpPr>
        <p:spPr>
          <a:xfrm>
            <a:off x="598285"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6" name="Text Placeholder 4">
            <a:extLst>
              <a:ext uri="{FF2B5EF4-FFF2-40B4-BE49-F238E27FC236}">
                <a16:creationId xmlns:a16="http://schemas.microsoft.com/office/drawing/2014/main" id="{F30E22FA-D435-ED46-A79A-4E4CB7683430}"/>
              </a:ext>
            </a:extLst>
          </p:cNvPr>
          <p:cNvSpPr>
            <a:spLocks noGrp="1"/>
          </p:cNvSpPr>
          <p:nvPr>
            <p:ph type="body" sz="quarter" idx="25" hasCustomPrompt="1"/>
          </p:nvPr>
        </p:nvSpPr>
        <p:spPr>
          <a:xfrm>
            <a:off x="4650461"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27" name="Text Placeholder 4">
            <a:extLst>
              <a:ext uri="{FF2B5EF4-FFF2-40B4-BE49-F238E27FC236}">
                <a16:creationId xmlns:a16="http://schemas.microsoft.com/office/drawing/2014/main" id="{5164005C-D1C7-1244-AB04-588168A53E77}"/>
              </a:ext>
            </a:extLst>
          </p:cNvPr>
          <p:cNvSpPr>
            <a:spLocks noGrp="1"/>
          </p:cNvSpPr>
          <p:nvPr>
            <p:ph type="body" sz="quarter" idx="26" hasCustomPrompt="1"/>
          </p:nvPr>
        </p:nvSpPr>
        <p:spPr>
          <a:xfrm>
            <a:off x="8702449" y="424904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1" name="Text Placeholder 4">
            <a:extLst>
              <a:ext uri="{FF2B5EF4-FFF2-40B4-BE49-F238E27FC236}">
                <a16:creationId xmlns:a16="http://schemas.microsoft.com/office/drawing/2014/main" id="{688E290D-44E1-1A4A-BF51-C85F24ECAAE1}"/>
              </a:ext>
            </a:extLst>
          </p:cNvPr>
          <p:cNvSpPr>
            <a:spLocks noGrp="1"/>
          </p:cNvSpPr>
          <p:nvPr>
            <p:ph type="body" sz="quarter" idx="30" hasCustomPrompt="1"/>
          </p:nvPr>
        </p:nvSpPr>
        <p:spPr>
          <a:xfrm>
            <a:off x="598285"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2" name="Text Placeholder 4">
            <a:extLst>
              <a:ext uri="{FF2B5EF4-FFF2-40B4-BE49-F238E27FC236}">
                <a16:creationId xmlns:a16="http://schemas.microsoft.com/office/drawing/2014/main" id="{C1EDC695-027A-E448-B48A-5F7114596452}"/>
              </a:ext>
            </a:extLst>
          </p:cNvPr>
          <p:cNvSpPr>
            <a:spLocks noGrp="1"/>
          </p:cNvSpPr>
          <p:nvPr>
            <p:ph type="body" sz="quarter" idx="31" hasCustomPrompt="1"/>
          </p:nvPr>
        </p:nvSpPr>
        <p:spPr>
          <a:xfrm>
            <a:off x="4650461"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3" name="Text Placeholder 4">
            <a:extLst>
              <a:ext uri="{FF2B5EF4-FFF2-40B4-BE49-F238E27FC236}">
                <a16:creationId xmlns:a16="http://schemas.microsoft.com/office/drawing/2014/main" id="{B3A6708A-A895-B14D-8776-2DFC58326117}"/>
              </a:ext>
            </a:extLst>
          </p:cNvPr>
          <p:cNvSpPr>
            <a:spLocks noGrp="1"/>
          </p:cNvSpPr>
          <p:nvPr>
            <p:ph type="body" sz="quarter" idx="32" hasCustomPrompt="1"/>
          </p:nvPr>
        </p:nvSpPr>
        <p:spPr>
          <a:xfrm>
            <a:off x="8702449" y="5878490"/>
            <a:ext cx="3778250" cy="804418"/>
          </a:xfrm>
          <a:prstGeom prst="rect">
            <a:avLst/>
          </a:prstGeom>
        </p:spPr>
        <p:txBody>
          <a:bodyPr/>
          <a:lstStyle>
            <a:lvl1pPr>
              <a:defRPr sz="1200">
                <a:solidFill>
                  <a:schemeClr val="tx1"/>
                </a:solidFill>
              </a:defRPr>
            </a:lvl1pPr>
          </a:lstStyle>
          <a:p>
            <a:pPr lvl="0"/>
            <a:r>
              <a:rPr lang="en-US"/>
              <a:t>Insert body text here</a:t>
            </a:r>
          </a:p>
        </p:txBody>
      </p:sp>
      <p:sp>
        <p:nvSpPr>
          <p:cNvPr id="35" name="Text Placeholder 34">
            <a:extLst>
              <a:ext uri="{FF2B5EF4-FFF2-40B4-BE49-F238E27FC236}">
                <a16:creationId xmlns:a16="http://schemas.microsoft.com/office/drawing/2014/main" id="{AE9032EA-0E73-5947-AA72-C407B5545574}"/>
              </a:ext>
            </a:extLst>
          </p:cNvPr>
          <p:cNvSpPr>
            <a:spLocks noGrp="1"/>
          </p:cNvSpPr>
          <p:nvPr>
            <p:ph type="body" sz="quarter" idx="33" hasCustomPrompt="1"/>
          </p:nvPr>
        </p:nvSpPr>
        <p:spPr>
          <a:xfrm>
            <a:off x="598285"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7" name="Text Placeholder 34">
            <a:extLst>
              <a:ext uri="{FF2B5EF4-FFF2-40B4-BE49-F238E27FC236}">
                <a16:creationId xmlns:a16="http://schemas.microsoft.com/office/drawing/2014/main" id="{B2DD048A-2C0C-C442-8692-643C9F3BC8C7}"/>
              </a:ext>
            </a:extLst>
          </p:cNvPr>
          <p:cNvSpPr>
            <a:spLocks noGrp="1"/>
          </p:cNvSpPr>
          <p:nvPr>
            <p:ph type="body" sz="quarter" idx="34" hasCustomPrompt="1"/>
          </p:nvPr>
        </p:nvSpPr>
        <p:spPr>
          <a:xfrm>
            <a:off x="4650461"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8" name="Text Placeholder 34">
            <a:extLst>
              <a:ext uri="{FF2B5EF4-FFF2-40B4-BE49-F238E27FC236}">
                <a16:creationId xmlns:a16="http://schemas.microsoft.com/office/drawing/2014/main" id="{B592F973-9EFE-C543-A1FE-8CD2342F13BD}"/>
              </a:ext>
            </a:extLst>
          </p:cNvPr>
          <p:cNvSpPr>
            <a:spLocks noGrp="1"/>
          </p:cNvSpPr>
          <p:nvPr>
            <p:ph type="body" sz="quarter" idx="35" hasCustomPrompt="1"/>
          </p:nvPr>
        </p:nvSpPr>
        <p:spPr>
          <a:xfrm>
            <a:off x="8702449" y="200185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39" name="Text Placeholder 34">
            <a:extLst>
              <a:ext uri="{FF2B5EF4-FFF2-40B4-BE49-F238E27FC236}">
                <a16:creationId xmlns:a16="http://schemas.microsoft.com/office/drawing/2014/main" id="{6B5069F5-D1DD-E14F-8D9E-2BEE7E736B33}"/>
              </a:ext>
            </a:extLst>
          </p:cNvPr>
          <p:cNvSpPr>
            <a:spLocks noGrp="1"/>
          </p:cNvSpPr>
          <p:nvPr>
            <p:ph type="body" sz="quarter" idx="36" hasCustomPrompt="1"/>
          </p:nvPr>
        </p:nvSpPr>
        <p:spPr>
          <a:xfrm>
            <a:off x="598285"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0" name="Text Placeholder 34">
            <a:extLst>
              <a:ext uri="{FF2B5EF4-FFF2-40B4-BE49-F238E27FC236}">
                <a16:creationId xmlns:a16="http://schemas.microsoft.com/office/drawing/2014/main" id="{BC78C847-B777-9440-844F-89816896D872}"/>
              </a:ext>
            </a:extLst>
          </p:cNvPr>
          <p:cNvSpPr>
            <a:spLocks noGrp="1"/>
          </p:cNvSpPr>
          <p:nvPr>
            <p:ph type="body" sz="quarter" idx="37" hasCustomPrompt="1"/>
          </p:nvPr>
        </p:nvSpPr>
        <p:spPr>
          <a:xfrm>
            <a:off x="4650367"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1" name="Text Placeholder 34">
            <a:extLst>
              <a:ext uri="{FF2B5EF4-FFF2-40B4-BE49-F238E27FC236}">
                <a16:creationId xmlns:a16="http://schemas.microsoft.com/office/drawing/2014/main" id="{9AFB8256-8920-C244-9AC9-B5A66F4457C9}"/>
              </a:ext>
            </a:extLst>
          </p:cNvPr>
          <p:cNvSpPr>
            <a:spLocks noGrp="1"/>
          </p:cNvSpPr>
          <p:nvPr>
            <p:ph type="body" sz="quarter" idx="38" hasCustomPrompt="1"/>
          </p:nvPr>
        </p:nvSpPr>
        <p:spPr>
          <a:xfrm>
            <a:off x="8702449" y="365374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2" name="Text Placeholder 34">
            <a:extLst>
              <a:ext uri="{FF2B5EF4-FFF2-40B4-BE49-F238E27FC236}">
                <a16:creationId xmlns:a16="http://schemas.microsoft.com/office/drawing/2014/main" id="{1B17FAFC-AD51-CC4C-B314-81A11E74F193}"/>
              </a:ext>
            </a:extLst>
          </p:cNvPr>
          <p:cNvSpPr>
            <a:spLocks noGrp="1"/>
          </p:cNvSpPr>
          <p:nvPr>
            <p:ph type="body" sz="quarter" idx="39" hasCustomPrompt="1"/>
          </p:nvPr>
        </p:nvSpPr>
        <p:spPr>
          <a:xfrm>
            <a:off x="598285"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3" name="Text Placeholder 34">
            <a:extLst>
              <a:ext uri="{FF2B5EF4-FFF2-40B4-BE49-F238E27FC236}">
                <a16:creationId xmlns:a16="http://schemas.microsoft.com/office/drawing/2014/main" id="{FC5DC37F-DF25-C646-9C7D-D0455901A01C}"/>
              </a:ext>
            </a:extLst>
          </p:cNvPr>
          <p:cNvSpPr>
            <a:spLocks noGrp="1"/>
          </p:cNvSpPr>
          <p:nvPr>
            <p:ph type="body" sz="quarter" idx="40" hasCustomPrompt="1"/>
          </p:nvPr>
        </p:nvSpPr>
        <p:spPr>
          <a:xfrm>
            <a:off x="4650367"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
        <p:nvSpPr>
          <p:cNvPr id="44" name="Text Placeholder 34">
            <a:extLst>
              <a:ext uri="{FF2B5EF4-FFF2-40B4-BE49-F238E27FC236}">
                <a16:creationId xmlns:a16="http://schemas.microsoft.com/office/drawing/2014/main" id="{EED8F8C7-57FC-CF4B-A7E6-565078D97435}"/>
              </a:ext>
            </a:extLst>
          </p:cNvPr>
          <p:cNvSpPr>
            <a:spLocks noGrp="1"/>
          </p:cNvSpPr>
          <p:nvPr>
            <p:ph type="body" sz="quarter" idx="41" hasCustomPrompt="1"/>
          </p:nvPr>
        </p:nvSpPr>
        <p:spPr>
          <a:xfrm>
            <a:off x="8702449" y="5296890"/>
            <a:ext cx="3778250" cy="414337"/>
          </a:xfrm>
          <a:prstGeom prst="round1Rect">
            <a:avLst/>
          </a:prstGeom>
          <a:solidFill>
            <a:schemeClr val="accent1"/>
          </a:solidFill>
        </p:spPr>
        <p:txBody>
          <a:bodyPr/>
          <a:lstStyle>
            <a:lvl1pPr>
              <a:defRPr sz="2000">
                <a:solidFill>
                  <a:schemeClr val="bg2"/>
                </a:solidFill>
                <a:latin typeface="Palatino" pitchFamily="2" charset="77"/>
                <a:ea typeface="Palatino" pitchFamily="2" charset="77"/>
              </a:defRPr>
            </a:lvl1pPr>
            <a:lvl2pPr>
              <a:defRPr sz="2000">
                <a:solidFill>
                  <a:schemeClr val="bg2"/>
                </a:solidFill>
                <a:latin typeface="Palatino" pitchFamily="2" charset="77"/>
                <a:ea typeface="Palatino" pitchFamily="2" charset="77"/>
              </a:defRPr>
            </a:lvl2pPr>
            <a:lvl3pPr>
              <a:defRPr sz="2000">
                <a:solidFill>
                  <a:schemeClr val="bg2"/>
                </a:solidFill>
                <a:latin typeface="Palatino" pitchFamily="2" charset="77"/>
                <a:ea typeface="Palatino" pitchFamily="2" charset="77"/>
              </a:defRPr>
            </a:lvl3pPr>
            <a:lvl4pPr>
              <a:defRPr sz="2000">
                <a:solidFill>
                  <a:schemeClr val="bg2"/>
                </a:solidFill>
                <a:latin typeface="Palatino" pitchFamily="2" charset="77"/>
                <a:ea typeface="Palatino" pitchFamily="2" charset="77"/>
              </a:defRPr>
            </a:lvl4pPr>
            <a:lvl5pPr>
              <a:defRPr sz="2000">
                <a:solidFill>
                  <a:schemeClr val="bg2"/>
                </a:solidFill>
                <a:latin typeface="Palatino" pitchFamily="2" charset="77"/>
                <a:ea typeface="Palatino" pitchFamily="2" charset="77"/>
              </a:defRPr>
            </a:lvl5pPr>
          </a:lstStyle>
          <a:p>
            <a:pPr lvl="0"/>
            <a:r>
              <a:rPr lang="en-US"/>
              <a:t>Heading</a:t>
            </a:r>
          </a:p>
        </p:txBody>
      </p:sp>
    </p:spTree>
    <p:extLst>
      <p:ext uri="{BB962C8B-B14F-4D97-AF65-F5344CB8AC3E}">
        <p14:creationId xmlns:p14="http://schemas.microsoft.com/office/powerpoint/2010/main" val="1194013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Logo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63A2254-032B-45AB-B393-1883E6B44B5A}"/>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D63A2254-032B-45AB-B393-1883E6B44B5A}"/>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17"/>
          <p:cNvSpPr>
            <a:spLocks noGrp="1"/>
          </p:cNvSpPr>
          <p:nvPr>
            <p:ph type="pic" sz="quarter" idx="19"/>
          </p:nvPr>
        </p:nvSpPr>
        <p:spPr>
          <a:xfrm>
            <a:off x="3543970" y="2030357"/>
            <a:ext cx="2582024" cy="3452032"/>
          </a:xfrm>
          <a:solidFill>
            <a:schemeClr val="bg1">
              <a:lumMod val="95000"/>
            </a:schemeClr>
          </a:solidFill>
        </p:spPr>
        <p:txBody>
          <a:bodyPr>
            <a:normAutofit/>
          </a:bodyPr>
          <a:lstStyle>
            <a:lvl1pPr marL="0" indent="0">
              <a:buNone/>
              <a:defRPr sz="827">
                <a:solidFill>
                  <a:schemeClr val="tx1"/>
                </a:solidFill>
              </a:defRPr>
            </a:lvl1pPr>
          </a:lstStyle>
          <a:p>
            <a:endParaRPr lang="en-US" dirty="0"/>
          </a:p>
        </p:txBody>
      </p:sp>
      <p:sp>
        <p:nvSpPr>
          <p:cNvPr id="12" name="Picture Placeholder 17"/>
          <p:cNvSpPr>
            <a:spLocks noGrp="1"/>
          </p:cNvSpPr>
          <p:nvPr>
            <p:ph type="pic" sz="quarter" idx="18"/>
          </p:nvPr>
        </p:nvSpPr>
        <p:spPr>
          <a:xfrm>
            <a:off x="1302994" y="2026832"/>
            <a:ext cx="2582024" cy="3455557"/>
          </a:xfrm>
          <a:solidFill>
            <a:schemeClr val="bg1">
              <a:lumMod val="95000"/>
            </a:schemeClr>
          </a:solidFill>
        </p:spPr>
        <p:txBody>
          <a:bodyPr>
            <a:normAutofit/>
          </a:bodyPr>
          <a:lstStyle>
            <a:lvl1pPr marL="0" indent="0">
              <a:buNone/>
              <a:defRPr sz="827">
                <a:solidFill>
                  <a:schemeClr val="tx1"/>
                </a:solidFill>
              </a:defRPr>
            </a:lvl1pPr>
          </a:lstStyle>
          <a:p>
            <a:endParaRPr lang="en-US" dirty="0"/>
          </a:p>
        </p:txBody>
      </p:sp>
    </p:spTree>
    <p:extLst>
      <p:ext uri="{BB962C8B-B14F-4D97-AF65-F5344CB8AC3E}">
        <p14:creationId xmlns:p14="http://schemas.microsoft.com/office/powerpoint/2010/main" val="2034615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2066863" y="2669411"/>
            <a:ext cx="1841267" cy="2453521"/>
          </a:xfrm>
          <a:solidFill>
            <a:schemeClr val="bg1">
              <a:lumMod val="95000"/>
            </a:schemeClr>
          </a:solidFill>
        </p:spPr>
        <p:txBody>
          <a:bodyPr>
            <a:normAutofit/>
          </a:bodyPr>
          <a:lstStyle>
            <a:lvl1pPr>
              <a:defRPr sz="1158"/>
            </a:lvl1pPr>
          </a:lstStyle>
          <a:p>
            <a:endParaRPr lang="en-US" dirty="0"/>
          </a:p>
        </p:txBody>
      </p:sp>
      <p:sp>
        <p:nvSpPr>
          <p:cNvPr id="11" name="Picture Placeholder 2"/>
          <p:cNvSpPr>
            <a:spLocks noGrp="1"/>
          </p:cNvSpPr>
          <p:nvPr>
            <p:ph type="pic" sz="quarter" idx="16"/>
          </p:nvPr>
        </p:nvSpPr>
        <p:spPr>
          <a:xfrm>
            <a:off x="5769968" y="2669411"/>
            <a:ext cx="1841267" cy="2453521"/>
          </a:xfrm>
          <a:solidFill>
            <a:schemeClr val="bg1">
              <a:lumMod val="95000"/>
            </a:schemeClr>
          </a:solidFill>
        </p:spPr>
        <p:txBody>
          <a:bodyPr>
            <a:normAutofit/>
          </a:bodyPr>
          <a:lstStyle>
            <a:lvl1pPr>
              <a:defRPr sz="1158"/>
            </a:lvl1pPr>
          </a:lstStyle>
          <a:p>
            <a:endParaRPr lang="en-US" dirty="0"/>
          </a:p>
        </p:txBody>
      </p:sp>
      <p:sp>
        <p:nvSpPr>
          <p:cNvPr id="12" name="Picture Placeholder 2"/>
          <p:cNvSpPr>
            <a:spLocks noGrp="1"/>
          </p:cNvSpPr>
          <p:nvPr>
            <p:ph type="pic" sz="quarter" idx="17"/>
          </p:nvPr>
        </p:nvSpPr>
        <p:spPr>
          <a:xfrm>
            <a:off x="9474317" y="2669411"/>
            <a:ext cx="1841267" cy="2453521"/>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16088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2"/>
          </p:nvPr>
        </p:nvSpPr>
        <p:spPr>
          <a:xfrm>
            <a:off x="4369753" y="3412979"/>
            <a:ext cx="4690004" cy="4128265"/>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4030582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634264" y="2757725"/>
            <a:ext cx="2130396" cy="2836290"/>
          </a:xfrm>
          <a:prstGeom prst="rect">
            <a:avLst/>
          </a:prstGeom>
          <a:solidFill>
            <a:schemeClr val="bg1">
              <a:lumMod val="95000"/>
            </a:schemeClr>
          </a:solidFill>
        </p:spPr>
        <p:txBody>
          <a:bodyPr>
            <a:normAutofit/>
          </a:bodyPr>
          <a:lstStyle>
            <a:lvl1pPr>
              <a:defRPr sz="1158"/>
            </a:lvl1pPr>
          </a:lstStyle>
          <a:p>
            <a:endParaRPr lang="en-US" dirty="0"/>
          </a:p>
        </p:txBody>
      </p:sp>
      <p:sp>
        <p:nvSpPr>
          <p:cNvPr id="9" name="Picture Placeholder 8"/>
          <p:cNvSpPr>
            <a:spLocks noGrp="1"/>
          </p:cNvSpPr>
          <p:nvPr>
            <p:ph type="pic" sz="quarter" idx="13"/>
          </p:nvPr>
        </p:nvSpPr>
        <p:spPr>
          <a:xfrm>
            <a:off x="8347995" y="2738609"/>
            <a:ext cx="2161292" cy="2883436"/>
          </a:xfrm>
          <a:prstGeom prst="rect">
            <a:avLst/>
          </a:prstGeom>
          <a:solidFill>
            <a:schemeClr val="bg1">
              <a:lumMod val="95000"/>
            </a:schemeClr>
          </a:solidFill>
        </p:spPr>
        <p:txBody>
          <a:bodyPr>
            <a:normAutofit/>
          </a:bodyPr>
          <a:lstStyle>
            <a:lvl1pPr>
              <a:defRPr sz="1158"/>
            </a:lvl1pPr>
          </a:lstStyle>
          <a:p>
            <a:endParaRPr lang="en-US" dirty="0"/>
          </a:p>
        </p:txBody>
      </p:sp>
      <p:sp>
        <p:nvSpPr>
          <p:cNvPr id="10" name="Picture Placeholder 8"/>
          <p:cNvSpPr>
            <a:spLocks noGrp="1"/>
          </p:cNvSpPr>
          <p:nvPr>
            <p:ph type="pic" sz="quarter" idx="14"/>
          </p:nvPr>
        </p:nvSpPr>
        <p:spPr>
          <a:xfrm>
            <a:off x="2931002" y="2738609"/>
            <a:ext cx="2161292" cy="2883436"/>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997416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1371290" y="1789673"/>
            <a:ext cx="3896861" cy="3878426"/>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4428589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C04B20-1119-4D5E-B35A-62F9B8DC23F8}"/>
              </a:ext>
            </a:extLst>
          </p:cNvPr>
          <p:cNvGraphicFramePr>
            <a:graphicFrameLocks noChangeAspect="1"/>
          </p:cNvGraphicFramePr>
          <p:nvPr userDrawn="1">
            <p:custDataLst>
              <p:tags r:id="rId1"/>
            </p:custData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C8C04B20-1119-4D5E-B35A-62F9B8DC23F8}"/>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8"/>
          <p:cNvSpPr>
            <a:spLocks noGrp="1"/>
          </p:cNvSpPr>
          <p:nvPr>
            <p:ph type="pic" sz="quarter" idx="14"/>
          </p:nvPr>
        </p:nvSpPr>
        <p:spPr>
          <a:xfrm>
            <a:off x="7764242" y="1781991"/>
            <a:ext cx="3917706" cy="3946938"/>
          </a:xfrm>
          <a:prstGeom prst="rect">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31753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Responsive Design">
    <p:spTree>
      <p:nvGrpSpPr>
        <p:cNvPr id="1" name=""/>
        <p:cNvGrpSpPr/>
        <p:nvPr/>
      </p:nvGrpSpPr>
      <p:grpSpPr>
        <a:xfrm>
          <a:off x="0" y="0"/>
          <a:ext cx="0" cy="0"/>
          <a:chOff x="0" y="0"/>
          <a:chExt cx="0" cy="0"/>
        </a:xfrm>
      </p:grpSpPr>
      <p:sp>
        <p:nvSpPr>
          <p:cNvPr id="11" name="Picture Placeholder 2"/>
          <p:cNvSpPr>
            <a:spLocks noGrp="1" noChangeAspect="1"/>
          </p:cNvSpPr>
          <p:nvPr>
            <p:ph type="pic" sz="quarter" idx="27"/>
          </p:nvPr>
        </p:nvSpPr>
        <p:spPr>
          <a:xfrm>
            <a:off x="2474609" y="4613712"/>
            <a:ext cx="243597" cy="228982"/>
          </a:xfrm>
          <a:solidFill>
            <a:schemeClr val="bg1">
              <a:lumMod val="95000"/>
            </a:schemeClr>
          </a:solidFill>
        </p:spPr>
        <p:txBody>
          <a:bodyPr anchor="t">
            <a:normAutofit/>
          </a:bodyPr>
          <a:lstStyle>
            <a:lvl1pPr marL="0" indent="0" algn="ctr">
              <a:lnSpc>
                <a:spcPct val="50000"/>
              </a:lnSpc>
              <a:buNone/>
              <a:defRPr sz="100">
                <a:latin typeface="Calibri Light"/>
                <a:cs typeface="Calibri Light"/>
              </a:defRPr>
            </a:lvl1pPr>
          </a:lstStyle>
          <a:p>
            <a:endParaRPr lang="id-ID"/>
          </a:p>
        </p:txBody>
      </p:sp>
      <p:sp>
        <p:nvSpPr>
          <p:cNvPr id="9" name="Picture Placeholder 2"/>
          <p:cNvSpPr>
            <a:spLocks noGrp="1" noChangeAspect="1"/>
          </p:cNvSpPr>
          <p:nvPr>
            <p:ph type="pic" sz="quarter" idx="25"/>
          </p:nvPr>
        </p:nvSpPr>
        <p:spPr>
          <a:xfrm>
            <a:off x="4651538" y="2649396"/>
            <a:ext cx="3683798" cy="1547053"/>
          </a:xfrm>
          <a:solidFill>
            <a:schemeClr val="bg1">
              <a:lumMod val="95000"/>
            </a:schemeClr>
          </a:solidFill>
        </p:spPr>
        <p:txBody>
          <a:bodyPr anchor="t">
            <a:normAutofit/>
          </a:bodyPr>
          <a:lstStyle>
            <a:lvl1pPr marL="0" indent="0" algn="ctr">
              <a:buNone/>
              <a:defRPr sz="910">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2922992" y="4130356"/>
            <a:ext cx="559030" cy="751297"/>
          </a:xfrm>
          <a:solidFill>
            <a:schemeClr val="bg1">
              <a:lumMod val="95000"/>
            </a:schemeClr>
          </a:solidFill>
        </p:spPr>
        <p:txBody>
          <a:bodyPr anchor="t">
            <a:normAutofit/>
          </a:bodyPr>
          <a:lstStyle>
            <a:lvl1pPr marL="0" indent="0" algn="l">
              <a:lnSpc>
                <a:spcPct val="50000"/>
              </a:lnSpc>
              <a:buNone/>
              <a:defRPr sz="289">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7819991" y="3735765"/>
            <a:ext cx="2324039" cy="1106929"/>
          </a:xfrm>
          <a:solidFill>
            <a:schemeClr val="bg1">
              <a:lumMod val="95000"/>
            </a:schemeClr>
          </a:solidFill>
        </p:spPr>
        <p:txBody>
          <a:bodyPr anchor="t">
            <a:normAutofit/>
          </a:bodyPr>
          <a:lstStyle>
            <a:lvl1pPr marL="0" indent="0" algn="ctr">
              <a:buNone/>
              <a:defRPr sz="827">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3663191" y="3641730"/>
            <a:ext cx="1243140" cy="1225884"/>
          </a:xfrm>
          <a:solidFill>
            <a:schemeClr val="bg1">
              <a:lumMod val="95000"/>
            </a:schemeClr>
          </a:solidFill>
        </p:spPr>
        <p:txBody>
          <a:bodyPr anchor="t">
            <a:normAutofit/>
          </a:bodyPr>
          <a:lstStyle>
            <a:lvl1pPr marL="0" indent="0" algn="ctr">
              <a:buNone/>
              <a:defRPr sz="827">
                <a:latin typeface="Calibri Light"/>
                <a:cs typeface="Calibri Light"/>
              </a:defRPr>
            </a:lvl1pPr>
          </a:lstStyle>
          <a:p>
            <a:endParaRPr lang="id-ID"/>
          </a:p>
        </p:txBody>
      </p:sp>
    </p:spTree>
    <p:extLst>
      <p:ext uri="{BB962C8B-B14F-4D97-AF65-F5344CB8AC3E}">
        <p14:creationId xmlns:p14="http://schemas.microsoft.com/office/powerpoint/2010/main" val="1439895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515704" y="3121825"/>
            <a:ext cx="4429131" cy="1888072"/>
          </a:xfrm>
          <a:solidFill>
            <a:schemeClr val="bg1">
              <a:lumMod val="95000"/>
            </a:schemeClr>
          </a:solidFill>
        </p:spPr>
        <p:txBody>
          <a:bodyPr rtlCol="0">
            <a:normAutofit/>
          </a:bodyPr>
          <a:lstStyle>
            <a:lvl1pPr marL="0" indent="0" algn="l">
              <a:buNone/>
              <a:defRPr sz="579" b="0" i="0">
                <a:solidFill>
                  <a:schemeClr val="bg1">
                    <a:lumMod val="75000"/>
                  </a:schemeClr>
                </a:solidFill>
                <a:latin typeface="Montserrat Light" charset="0"/>
                <a:ea typeface="Montserrat Light" charset="0"/>
                <a:cs typeface="Montserrat Light" charset="0"/>
              </a:defRPr>
            </a:lvl1pPr>
          </a:lstStyle>
          <a:p>
            <a:pPr lvl="0"/>
            <a:endParaRPr lang="en-US" noProof="0" dirty="0"/>
          </a:p>
        </p:txBody>
      </p:sp>
      <p:sp>
        <p:nvSpPr>
          <p:cNvPr id="7" name="Picture Placeholder 17"/>
          <p:cNvSpPr>
            <a:spLocks noGrp="1"/>
          </p:cNvSpPr>
          <p:nvPr>
            <p:ph type="pic" sz="quarter" idx="16"/>
          </p:nvPr>
        </p:nvSpPr>
        <p:spPr>
          <a:xfrm>
            <a:off x="7422899" y="3121825"/>
            <a:ext cx="4446202" cy="1888072"/>
          </a:xfrm>
          <a:solidFill>
            <a:schemeClr val="bg1">
              <a:lumMod val="95000"/>
            </a:schemeClr>
          </a:solidFill>
        </p:spPr>
        <p:txBody>
          <a:bodyPr rtlCol="0">
            <a:normAutofit/>
          </a:bodyPr>
          <a:lstStyle>
            <a:lvl1pPr marL="0" indent="0" algn="l">
              <a:buNone/>
              <a:defRPr sz="579" b="0" i="0">
                <a:solidFill>
                  <a:schemeClr val="bg1">
                    <a:lumMod val="75000"/>
                  </a:schemeClr>
                </a:solidFill>
                <a:latin typeface="Montserrat Light" charset="0"/>
                <a:ea typeface="Montserrat Light" charset="0"/>
                <a:cs typeface="Montserrat Light" charset="0"/>
              </a:defRPr>
            </a:lvl1pPr>
          </a:lstStyle>
          <a:p>
            <a:pPr lvl="0"/>
            <a:endParaRPr lang="en-US" noProof="0" dirty="0"/>
          </a:p>
        </p:txBody>
      </p:sp>
    </p:spTree>
    <p:extLst>
      <p:ext uri="{BB962C8B-B14F-4D97-AF65-F5344CB8AC3E}">
        <p14:creationId xmlns:p14="http://schemas.microsoft.com/office/powerpoint/2010/main" val="13604217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ablet-mockup">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382283" y="3354212"/>
            <a:ext cx="2238204" cy="2230595"/>
          </a:xfrm>
          <a:solidFill>
            <a:schemeClr val="bg1">
              <a:lumMod val="95000"/>
            </a:schemeClr>
          </a:solidFill>
        </p:spPr>
        <p:txBody>
          <a:bodyPr>
            <a:normAutofit/>
          </a:bodyPr>
          <a:lstStyle>
            <a:lvl1pPr marL="0" indent="0">
              <a:buNone/>
              <a:defRPr sz="910">
                <a:solidFill>
                  <a:schemeClr val="tx1">
                    <a:lumMod val="50000"/>
                    <a:lumOff val="50000"/>
                  </a:schemeClr>
                </a:solidFill>
              </a:defRPr>
            </a:lvl1pPr>
          </a:lstStyle>
          <a:p>
            <a:endParaRPr lang="en-US" dirty="0"/>
          </a:p>
        </p:txBody>
      </p:sp>
      <p:sp>
        <p:nvSpPr>
          <p:cNvPr id="69" name="Picture Placeholder 9"/>
          <p:cNvSpPr>
            <a:spLocks noGrp="1" noChangeAspect="1"/>
          </p:cNvSpPr>
          <p:nvPr>
            <p:ph type="pic" sz="quarter" idx="11"/>
          </p:nvPr>
        </p:nvSpPr>
        <p:spPr>
          <a:xfrm>
            <a:off x="5596162" y="3354212"/>
            <a:ext cx="2238204" cy="2230595"/>
          </a:xfrm>
          <a:solidFill>
            <a:schemeClr val="bg1">
              <a:lumMod val="95000"/>
            </a:schemeClr>
          </a:solidFill>
        </p:spPr>
        <p:txBody>
          <a:bodyPr>
            <a:normAutofit/>
          </a:bodyPr>
          <a:lstStyle>
            <a:lvl1pPr marL="0" indent="0">
              <a:buNone/>
              <a:defRPr sz="827">
                <a:solidFill>
                  <a:schemeClr val="tx1">
                    <a:lumMod val="50000"/>
                    <a:lumOff val="50000"/>
                  </a:schemeClr>
                </a:solidFill>
              </a:defRPr>
            </a:lvl1pPr>
          </a:lstStyle>
          <a:p>
            <a:endParaRPr lang="en-US" dirty="0"/>
          </a:p>
        </p:txBody>
      </p:sp>
      <p:sp>
        <p:nvSpPr>
          <p:cNvPr id="70" name="Picture Placeholder 9"/>
          <p:cNvSpPr>
            <a:spLocks noGrp="1" noChangeAspect="1"/>
          </p:cNvSpPr>
          <p:nvPr>
            <p:ph type="pic" sz="quarter" idx="12"/>
          </p:nvPr>
        </p:nvSpPr>
        <p:spPr>
          <a:xfrm>
            <a:off x="8643833" y="3356433"/>
            <a:ext cx="2238204" cy="2230595"/>
          </a:xfrm>
          <a:solidFill>
            <a:schemeClr val="bg1">
              <a:lumMod val="95000"/>
            </a:schemeClr>
          </a:solidFill>
        </p:spPr>
        <p:txBody>
          <a:bodyPr>
            <a:normAutofit/>
          </a:bodyPr>
          <a:lstStyle>
            <a:lvl1pPr marL="0" indent="0">
              <a:buNone/>
              <a:defRPr sz="910">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2484762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4325279" y="3006732"/>
            <a:ext cx="4787886" cy="2222439"/>
          </a:xfrm>
          <a:solidFill>
            <a:schemeClr val="bg1">
              <a:lumMod val="95000"/>
            </a:schemeClr>
          </a:solidFill>
        </p:spPr>
      </p:sp>
    </p:spTree>
    <p:extLst>
      <p:ext uri="{BB962C8B-B14F-4D97-AF65-F5344CB8AC3E}">
        <p14:creationId xmlns:p14="http://schemas.microsoft.com/office/powerpoint/2010/main" val="402117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212749-C25E-5240-B79A-9B8BD5915BF1}"/>
              </a:ext>
            </a:extLst>
          </p:cNvPr>
          <p:cNvSpPr>
            <a:spLocks noGrp="1"/>
          </p:cNvSpPr>
          <p:nvPr>
            <p:ph type="pic" sz="quarter" idx="10"/>
          </p:nvPr>
        </p:nvSpPr>
        <p:spPr>
          <a:xfrm>
            <a:off x="782269" y="613425"/>
            <a:ext cx="11880000" cy="2160587"/>
          </a:xfrm>
          <a:prstGeom prst="round1Rect">
            <a:avLst/>
          </a:prstGeom>
        </p:spPr>
        <p:txBody>
          <a:bodyPr anchor="t" anchorCtr="1"/>
          <a:lstStyle>
            <a:lvl1pPr algn="ctr">
              <a:defRPr/>
            </a:lvl1pPr>
          </a:lstStyle>
          <a:p>
            <a:endParaRPr lang="en-US"/>
          </a:p>
        </p:txBody>
      </p:sp>
      <p:sp>
        <p:nvSpPr>
          <p:cNvPr id="6" name="Text Placeholder 2">
            <a:extLst>
              <a:ext uri="{FF2B5EF4-FFF2-40B4-BE49-F238E27FC236}">
                <a16:creationId xmlns:a16="http://schemas.microsoft.com/office/drawing/2014/main" id="{B29C0793-6B54-FE46-BB88-EF527E092A1B}"/>
              </a:ext>
            </a:extLst>
          </p:cNvPr>
          <p:cNvSpPr>
            <a:spLocks noGrp="1"/>
          </p:cNvSpPr>
          <p:nvPr>
            <p:ph type="body" sz="quarter" idx="14" hasCustomPrompt="1"/>
          </p:nvPr>
        </p:nvSpPr>
        <p:spPr>
          <a:xfrm>
            <a:off x="782269" y="3212528"/>
            <a:ext cx="11881818" cy="923330"/>
          </a:xfrm>
          <a:prstGeom prst="rect">
            <a:avLst/>
          </a:prstGeom>
        </p:spPr>
        <p:txBody>
          <a:bodyPr/>
          <a:lstStyle>
            <a:lvl1pPr algn="ctr">
              <a:defRPr sz="3000">
                <a:solidFill>
                  <a:schemeClr val="accent1"/>
                </a:solidFill>
                <a:latin typeface="Palatino" pitchFamily="2" charset="77"/>
                <a:ea typeface="Palatino" pitchFamily="2" charset="77"/>
              </a:defRPr>
            </a:lvl1pPr>
          </a:lstStyle>
          <a:p>
            <a:r>
              <a:rPr lang="en-GB">
                <a:solidFill>
                  <a:schemeClr val="accent1"/>
                </a:solidFill>
              </a:rPr>
              <a:t>Title line one</a:t>
            </a:r>
            <a:br>
              <a:rPr lang="en-GB">
                <a:solidFill>
                  <a:srgbClr val="9B4F96"/>
                </a:solidFill>
              </a:rPr>
            </a:br>
            <a:r>
              <a:rPr lang="en-GB">
                <a:solidFill>
                  <a:schemeClr val="tx2"/>
                </a:solidFill>
              </a:rPr>
              <a:t>Title line two</a:t>
            </a:r>
            <a:endParaRPr lang="en-GB">
              <a:solidFill>
                <a:schemeClr val="accent2"/>
              </a:solidFill>
            </a:endParaRPr>
          </a:p>
        </p:txBody>
      </p:sp>
      <p:sp>
        <p:nvSpPr>
          <p:cNvPr id="7" name="Text Placeholder 9">
            <a:extLst>
              <a:ext uri="{FF2B5EF4-FFF2-40B4-BE49-F238E27FC236}">
                <a16:creationId xmlns:a16="http://schemas.microsoft.com/office/drawing/2014/main" id="{E5D110D0-74F1-294D-8F96-392EEE18D2EC}"/>
              </a:ext>
            </a:extLst>
          </p:cNvPr>
          <p:cNvSpPr>
            <a:spLocks noGrp="1"/>
          </p:cNvSpPr>
          <p:nvPr>
            <p:ph type="body" sz="quarter" idx="16" hasCustomPrompt="1"/>
          </p:nvPr>
        </p:nvSpPr>
        <p:spPr>
          <a:xfrm>
            <a:off x="782269" y="4340733"/>
            <a:ext cx="11880000" cy="2108835"/>
          </a:xfrm>
          <a:prstGeom prst="rect">
            <a:avLst/>
          </a:prstGeom>
        </p:spPr>
        <p:txBody>
          <a:bodyPr/>
          <a:lstStyle>
            <a:lvl1pPr algn="ct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Insert body text here</a:t>
            </a:r>
          </a:p>
        </p:txBody>
      </p:sp>
    </p:spTree>
    <p:extLst>
      <p:ext uri="{BB962C8B-B14F-4D97-AF65-F5344CB8AC3E}">
        <p14:creationId xmlns:p14="http://schemas.microsoft.com/office/powerpoint/2010/main" val="3204205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36825" y="3282599"/>
            <a:ext cx="5138731" cy="2406524"/>
          </a:xfrm>
          <a:solidFill>
            <a:schemeClr val="bg1">
              <a:lumMod val="95000"/>
            </a:schemeClr>
          </a:solidFill>
        </p:spPr>
        <p:txBody>
          <a:bodyPr>
            <a:normAutofit/>
          </a:bodyPr>
          <a:lstStyle>
            <a:lvl1pPr>
              <a:defRPr sz="827"/>
            </a:lvl1pPr>
          </a:lstStyle>
          <a:p>
            <a:endParaRPr lang="en-US" dirty="0"/>
          </a:p>
        </p:txBody>
      </p:sp>
    </p:spTree>
    <p:extLst>
      <p:ext uri="{BB962C8B-B14F-4D97-AF65-F5344CB8AC3E}">
        <p14:creationId xmlns:p14="http://schemas.microsoft.com/office/powerpoint/2010/main" val="973783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Behind the Scenes">
    <p:spTree>
      <p:nvGrpSpPr>
        <p:cNvPr id="1" name=""/>
        <p:cNvGrpSpPr/>
        <p:nvPr/>
      </p:nvGrpSpPr>
      <p:grpSpPr>
        <a:xfrm>
          <a:off x="0" y="0"/>
          <a:ext cx="0" cy="0"/>
          <a:chOff x="0" y="0"/>
          <a:chExt cx="0" cy="0"/>
        </a:xfrm>
      </p:grpSpPr>
      <p:sp>
        <p:nvSpPr>
          <p:cNvPr id="4" name="Picture Placeholder 17"/>
          <p:cNvSpPr>
            <a:spLocks noGrp="1"/>
          </p:cNvSpPr>
          <p:nvPr>
            <p:ph type="pic" sz="quarter" idx="14"/>
          </p:nvPr>
        </p:nvSpPr>
        <p:spPr>
          <a:xfrm>
            <a:off x="4111509" y="3268839"/>
            <a:ext cx="5152619" cy="2411177"/>
          </a:xfrm>
          <a:solidFill>
            <a:schemeClr val="bg1">
              <a:lumMod val="95000"/>
            </a:schemeClr>
          </a:solidFill>
        </p:spPr>
        <p:txBody>
          <a:bodyPr>
            <a:normAutofit/>
          </a:bodyPr>
          <a:lstStyle>
            <a:lvl1pPr marL="0" indent="0">
              <a:buNone/>
              <a:defRPr sz="1158">
                <a:solidFill>
                  <a:schemeClr val="tx1"/>
                </a:solidFill>
              </a:defRPr>
            </a:lvl1pPr>
          </a:lstStyle>
          <a:p>
            <a:endParaRPr lang="en-US" dirty="0"/>
          </a:p>
        </p:txBody>
      </p:sp>
    </p:spTree>
    <p:extLst>
      <p:ext uri="{BB962C8B-B14F-4D97-AF65-F5344CB8AC3E}">
        <p14:creationId xmlns:p14="http://schemas.microsoft.com/office/powerpoint/2010/main" val="19145539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743282" y="3"/>
            <a:ext cx="6701257"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849009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
            <a:ext cx="9332622"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786510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4111916" y="3"/>
            <a:ext cx="9332622"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5446831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56BA4CB-0B9C-4370-B9FF-D1EA9433FCD5}"/>
              </a:ext>
            </a:extLst>
          </p:cNvPr>
          <p:cNvGraphicFramePr>
            <a:graphicFrameLocks noChangeAspect="1"/>
          </p:cNvGraphicFramePr>
          <p:nvPr userDrawn="1">
            <p:custDataLst>
              <p:tags r:id="rId1"/>
            </p:custDataLst>
            <p:extLst>
              <p:ext uri="{D42A27DB-BD31-4B8C-83A1-F6EECF244321}">
                <p14:modId xmlns:p14="http://schemas.microsoft.com/office/powerpoint/2010/main" val="3575771798"/>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756BA4CB-0B9C-4370-B9FF-D1EA9433FCD5}"/>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4" name="Picture Placeholder 2"/>
          <p:cNvSpPr>
            <a:spLocks noGrp="1"/>
          </p:cNvSpPr>
          <p:nvPr>
            <p:ph type="pic" sz="quarter" idx="26"/>
          </p:nvPr>
        </p:nvSpPr>
        <p:spPr>
          <a:xfrm>
            <a:off x="7858329" y="3"/>
            <a:ext cx="3139691"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8122120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C6408C-AB03-4949-8721-E6955BD1E872}"/>
              </a:ext>
            </a:extLst>
          </p:cNvPr>
          <p:cNvGraphicFramePr>
            <a:graphicFrameLocks noChangeAspect="1"/>
          </p:cNvGraphicFramePr>
          <p:nvPr userDrawn="1">
            <p:custDataLst>
              <p:tags r:id="rId1"/>
            </p:custDataLst>
            <p:extLst>
              <p:ext uri="{D42A27DB-BD31-4B8C-83A1-F6EECF244321}">
                <p14:modId xmlns:p14="http://schemas.microsoft.com/office/powerpoint/2010/main" val="2183748504"/>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98C6408C-AB03-4949-8721-E6955BD1E872}"/>
                          </a:ext>
                        </a:extLst>
                      </p:cNvPr>
                      <p:cNvPicPr/>
                      <p:nvPr/>
                    </p:nvPicPr>
                    <p:blipFill>
                      <a:blip r:embed="rId4"/>
                      <a:stretch>
                        <a:fillRect/>
                      </a:stretch>
                    </p:blipFill>
                    <p:spPr>
                      <a:xfrm>
                        <a:off x="1168" y="876"/>
                        <a:ext cx="1167" cy="875"/>
                      </a:xfrm>
                      <a:prstGeom prst="rect">
                        <a:avLst/>
                      </a:prstGeom>
                    </p:spPr>
                  </p:pic>
                </p:oleObj>
              </mc:Fallback>
            </mc:AlternateContent>
          </a:graphicData>
        </a:graphic>
      </p:graphicFrame>
      <p:sp>
        <p:nvSpPr>
          <p:cNvPr id="5" name="Picture Placeholder 2"/>
          <p:cNvSpPr>
            <a:spLocks noGrp="1"/>
          </p:cNvSpPr>
          <p:nvPr>
            <p:ph type="pic" sz="quarter" idx="26"/>
          </p:nvPr>
        </p:nvSpPr>
        <p:spPr>
          <a:xfrm>
            <a:off x="2445962" y="3"/>
            <a:ext cx="3139691" cy="7562849"/>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002590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 y="2762087"/>
            <a:ext cx="13444539" cy="4075465"/>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8326106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 y="1145052"/>
            <a:ext cx="13444539" cy="3234070"/>
          </a:xfr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26013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6214708" y="3"/>
            <a:ext cx="5218424" cy="7562849"/>
          </a:xfrm>
          <a:prstGeom prst="parallelogram">
            <a:avLst>
              <a:gd name="adj" fmla="val 54870"/>
            </a:avLst>
          </a:prstGeom>
          <a:solidFill>
            <a:schemeClr val="bg1">
              <a:lumMod val="95000"/>
            </a:schemeClr>
          </a:solidFill>
        </p:spPr>
        <p:txBody>
          <a:bodyPr>
            <a:normAutofit/>
          </a:bodyPr>
          <a:lstStyle>
            <a:lvl1pPr>
              <a:defRPr sz="1158"/>
            </a:lvl1pPr>
          </a:lstStyle>
          <a:p>
            <a:endParaRPr lang="en-US" dirty="0"/>
          </a:p>
        </p:txBody>
      </p:sp>
    </p:spTree>
    <p:extLst>
      <p:ext uri="{BB962C8B-B14F-4D97-AF65-F5344CB8AC3E}">
        <p14:creationId xmlns:p14="http://schemas.microsoft.com/office/powerpoint/2010/main" val="141166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117" Type="http://schemas.openxmlformats.org/officeDocument/2006/relationships/slideLayout" Target="../slideLayouts/slideLayout132.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84" Type="http://schemas.openxmlformats.org/officeDocument/2006/relationships/slideLayout" Target="../slideLayouts/slideLayout99.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6" Type="http://schemas.openxmlformats.org/officeDocument/2006/relationships/slideLayout" Target="../slideLayouts/slideLayout31.xml"/><Relationship Id="rId107" Type="http://schemas.openxmlformats.org/officeDocument/2006/relationships/slideLayout" Target="../slideLayouts/slideLayout122.xml"/><Relationship Id="rId11" Type="http://schemas.openxmlformats.org/officeDocument/2006/relationships/slideLayout" Target="../slideLayouts/slideLayout26.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74" Type="http://schemas.openxmlformats.org/officeDocument/2006/relationships/slideLayout" Target="../slideLayouts/slideLayout89.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23" Type="http://schemas.openxmlformats.org/officeDocument/2006/relationships/tags" Target="../tags/tag1.xml"/><Relationship Id="rId5" Type="http://schemas.openxmlformats.org/officeDocument/2006/relationships/slideLayout" Target="../slideLayouts/slideLayout20.xml"/><Relationship Id="rId90" Type="http://schemas.openxmlformats.org/officeDocument/2006/relationships/slideLayout" Target="../slideLayouts/slideLayout105.xml"/><Relationship Id="rId95" Type="http://schemas.openxmlformats.org/officeDocument/2006/relationships/slideLayout" Target="../slideLayouts/slideLayout110.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113" Type="http://schemas.openxmlformats.org/officeDocument/2006/relationships/slideLayout" Target="../slideLayouts/slideLayout128.xml"/><Relationship Id="rId118" Type="http://schemas.openxmlformats.org/officeDocument/2006/relationships/slideLayout" Target="../slideLayouts/slideLayout133.xml"/><Relationship Id="rId80" Type="http://schemas.openxmlformats.org/officeDocument/2006/relationships/slideLayout" Target="../slideLayouts/slideLayout95.xml"/><Relationship Id="rId85" Type="http://schemas.openxmlformats.org/officeDocument/2006/relationships/slideLayout" Target="../slideLayouts/slideLayout100.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59" Type="http://schemas.openxmlformats.org/officeDocument/2006/relationships/slideLayout" Target="../slideLayouts/slideLayout74.xml"/><Relationship Id="rId103" Type="http://schemas.openxmlformats.org/officeDocument/2006/relationships/slideLayout" Target="../slideLayouts/slideLayout118.xml"/><Relationship Id="rId108" Type="http://schemas.openxmlformats.org/officeDocument/2006/relationships/slideLayout" Target="../slideLayouts/slideLayout123.xml"/><Relationship Id="rId124" Type="http://schemas.openxmlformats.org/officeDocument/2006/relationships/oleObject" Target="../embeddings/oleObject1.bin"/><Relationship Id="rId54" Type="http://schemas.openxmlformats.org/officeDocument/2006/relationships/slideLayout" Target="../slideLayouts/slideLayout69.xml"/><Relationship Id="rId70" Type="http://schemas.openxmlformats.org/officeDocument/2006/relationships/slideLayout" Target="../slideLayouts/slideLayout85.xml"/><Relationship Id="rId75" Type="http://schemas.openxmlformats.org/officeDocument/2006/relationships/slideLayout" Target="../slideLayouts/slideLayout90.xml"/><Relationship Id="rId91" Type="http://schemas.openxmlformats.org/officeDocument/2006/relationships/slideLayout" Target="../slideLayouts/slideLayout106.xml"/><Relationship Id="rId96" Type="http://schemas.openxmlformats.org/officeDocument/2006/relationships/slideLayout" Target="../slideLayouts/slideLayout11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49" Type="http://schemas.openxmlformats.org/officeDocument/2006/relationships/slideLayout" Target="../slideLayouts/slideLayout64.xml"/><Relationship Id="rId114" Type="http://schemas.openxmlformats.org/officeDocument/2006/relationships/slideLayout" Target="../slideLayouts/slideLayout129.xml"/><Relationship Id="rId119" Type="http://schemas.openxmlformats.org/officeDocument/2006/relationships/slideLayout" Target="../slideLayouts/slideLayout134.xml"/><Relationship Id="rId44" Type="http://schemas.openxmlformats.org/officeDocument/2006/relationships/slideLayout" Target="../slideLayouts/slideLayout59.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81" Type="http://schemas.openxmlformats.org/officeDocument/2006/relationships/slideLayout" Target="../slideLayouts/slideLayout96.xml"/><Relationship Id="rId86" Type="http://schemas.openxmlformats.org/officeDocument/2006/relationships/slideLayout" Target="../slideLayouts/slideLayout101.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109" Type="http://schemas.openxmlformats.org/officeDocument/2006/relationships/slideLayout" Target="../slideLayouts/slideLayout12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slideLayout" Target="../slideLayouts/slideLayout91.xml"/><Relationship Id="rId97" Type="http://schemas.openxmlformats.org/officeDocument/2006/relationships/slideLayout" Target="../slideLayouts/slideLayout112.xml"/><Relationship Id="rId104" Type="http://schemas.openxmlformats.org/officeDocument/2006/relationships/slideLayout" Target="../slideLayouts/slideLayout119.xml"/><Relationship Id="rId120" Type="http://schemas.openxmlformats.org/officeDocument/2006/relationships/slideLayout" Target="../slideLayouts/slideLayout135.xml"/><Relationship Id="rId125" Type="http://schemas.openxmlformats.org/officeDocument/2006/relationships/image" Target="../media/image3.emf"/><Relationship Id="rId7" Type="http://schemas.openxmlformats.org/officeDocument/2006/relationships/slideLayout" Target="../slideLayouts/slideLayout22.xml"/><Relationship Id="rId71" Type="http://schemas.openxmlformats.org/officeDocument/2006/relationships/slideLayout" Target="../slideLayouts/slideLayout86.xml"/><Relationship Id="rId92" Type="http://schemas.openxmlformats.org/officeDocument/2006/relationships/slideLayout" Target="../slideLayouts/slideLayout107.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4" Type="http://schemas.openxmlformats.org/officeDocument/2006/relationships/slideLayout" Target="../slideLayouts/slideLayout39.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66" Type="http://schemas.openxmlformats.org/officeDocument/2006/relationships/slideLayout" Target="../slideLayouts/slideLayout81.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115" Type="http://schemas.openxmlformats.org/officeDocument/2006/relationships/slideLayout" Target="../slideLayouts/slideLayout130.xml"/><Relationship Id="rId61" Type="http://schemas.openxmlformats.org/officeDocument/2006/relationships/slideLayout" Target="../slideLayouts/slideLayout76.xml"/><Relationship Id="rId82" Type="http://schemas.openxmlformats.org/officeDocument/2006/relationships/slideLayout" Target="../slideLayouts/slideLayout97.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56" Type="http://schemas.openxmlformats.org/officeDocument/2006/relationships/slideLayout" Target="../slideLayouts/slideLayout71.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105" Type="http://schemas.openxmlformats.org/officeDocument/2006/relationships/slideLayout" Target="../slideLayouts/slideLayout120.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3" Type="http://schemas.openxmlformats.org/officeDocument/2006/relationships/slideLayout" Target="../slideLayouts/slideLayout18.xml"/><Relationship Id="rId25" Type="http://schemas.openxmlformats.org/officeDocument/2006/relationships/slideLayout" Target="../slideLayouts/slideLayout40.xml"/><Relationship Id="rId46" Type="http://schemas.openxmlformats.org/officeDocument/2006/relationships/slideLayout" Target="../slideLayouts/slideLayout61.xml"/><Relationship Id="rId67" Type="http://schemas.openxmlformats.org/officeDocument/2006/relationships/slideLayout" Target="../slideLayouts/slideLayout82.xml"/><Relationship Id="rId116" Type="http://schemas.openxmlformats.org/officeDocument/2006/relationships/slideLayout" Target="../slideLayouts/slideLayout13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62" Type="http://schemas.openxmlformats.org/officeDocument/2006/relationships/slideLayout" Target="../slideLayouts/slideLayout77.xml"/><Relationship Id="rId83" Type="http://schemas.openxmlformats.org/officeDocument/2006/relationships/slideLayout" Target="../slideLayouts/slideLayout98.xml"/><Relationship Id="rId88" Type="http://schemas.openxmlformats.org/officeDocument/2006/relationships/slideLayout" Target="../slideLayouts/slideLayout103.xml"/><Relationship Id="rId111" Type="http://schemas.openxmlformats.org/officeDocument/2006/relationships/slideLayout" Target="../slideLayouts/slideLayout126.xml"/><Relationship Id="rId15" Type="http://schemas.openxmlformats.org/officeDocument/2006/relationships/slideLayout" Target="../slideLayouts/slideLayout30.xml"/><Relationship Id="rId36" Type="http://schemas.openxmlformats.org/officeDocument/2006/relationships/slideLayout" Target="../slideLayouts/slideLayout51.xml"/><Relationship Id="rId57" Type="http://schemas.openxmlformats.org/officeDocument/2006/relationships/slideLayout" Target="../slideLayouts/slideLayout72.xml"/><Relationship Id="rId106" Type="http://schemas.openxmlformats.org/officeDocument/2006/relationships/slideLayout" Target="../slideLayouts/slideLayout121.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52" Type="http://schemas.openxmlformats.org/officeDocument/2006/relationships/slideLayout" Target="../slideLayouts/slideLayout67.xml"/><Relationship Id="rId73" Type="http://schemas.openxmlformats.org/officeDocument/2006/relationships/slideLayout" Target="../slideLayouts/slideLayout88.xml"/><Relationship Id="rId78" Type="http://schemas.openxmlformats.org/officeDocument/2006/relationships/slideLayout" Target="../slideLayouts/slideLayout93.xml"/><Relationship Id="rId94" Type="http://schemas.openxmlformats.org/officeDocument/2006/relationships/slideLayout" Target="../slideLayouts/slideLayout109.xml"/><Relationship Id="rId99" Type="http://schemas.openxmlformats.org/officeDocument/2006/relationships/slideLayout" Target="../slideLayouts/slideLayout114.xml"/><Relationship Id="rId101" Type="http://schemas.openxmlformats.org/officeDocument/2006/relationships/slideLayout" Target="../slideLayouts/slideLayout116.xml"/><Relationship Id="rId122"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0118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defRPr>
          <a:latin typeface="Palatino Linotype"/>
          <a:ea typeface="+mj-ea"/>
          <a:cs typeface="Palatino Linotype"/>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CFEF15-9166-45C8-AD89-9A1892A1D642}"/>
              </a:ext>
            </a:extLst>
          </p:cNvPr>
          <p:cNvGraphicFramePr>
            <a:graphicFrameLocks noChangeAspect="1"/>
          </p:cNvGraphicFramePr>
          <p:nvPr userDrawn="1">
            <p:custDataLst>
              <p:tags r:id="rId123"/>
            </p:custDataLst>
            <p:extLst>
              <p:ext uri="{D42A27DB-BD31-4B8C-83A1-F6EECF244321}">
                <p14:modId xmlns:p14="http://schemas.microsoft.com/office/powerpoint/2010/main" val="2667457602"/>
              </p:ext>
            </p:extLst>
          </p:nvPr>
        </p:nvGraphicFramePr>
        <p:xfrm>
          <a:off x="1168" y="876"/>
          <a:ext cx="1167" cy="875"/>
        </p:xfrm>
        <a:graphic>
          <a:graphicData uri="http://schemas.openxmlformats.org/presentationml/2006/ole">
            <mc:AlternateContent xmlns:mc="http://schemas.openxmlformats.org/markup-compatibility/2006">
              <mc:Choice xmlns:v="urn:schemas-microsoft-com:vml" Requires="v">
                <p:oleObj name="think-cell Slide" r:id="rId124" imgW="347" imgH="348" progId="TCLayout.ActiveDocument.1">
                  <p:embed/>
                </p:oleObj>
              </mc:Choice>
              <mc:Fallback>
                <p:oleObj name="think-cell Slide" r:id="rId124" imgW="347" imgH="348" progId="TCLayout.ActiveDocument.1">
                  <p:embed/>
                  <p:pic>
                    <p:nvPicPr>
                      <p:cNvPr id="9" name="Object 8" hidden="1">
                        <a:extLst>
                          <a:ext uri="{FF2B5EF4-FFF2-40B4-BE49-F238E27FC236}">
                            <a16:creationId xmlns:a16="http://schemas.microsoft.com/office/drawing/2014/main" id="{40CFEF15-9166-45C8-AD89-9A1892A1D642}"/>
                          </a:ext>
                        </a:extLst>
                      </p:cNvPr>
                      <p:cNvPicPr/>
                      <p:nvPr/>
                    </p:nvPicPr>
                    <p:blipFill>
                      <a:blip r:embed="rId125"/>
                      <a:stretch>
                        <a:fillRect/>
                      </a:stretch>
                    </p:blipFill>
                    <p:spPr>
                      <a:xfrm>
                        <a:off x="1168" y="876"/>
                        <a:ext cx="1167" cy="875"/>
                      </a:xfrm>
                      <a:prstGeom prst="rect">
                        <a:avLst/>
                      </a:prstGeom>
                    </p:spPr>
                  </p:pic>
                </p:oleObj>
              </mc:Fallback>
            </mc:AlternateContent>
          </a:graphicData>
        </a:graphic>
      </p:graphicFrame>
      <p:sp>
        <p:nvSpPr>
          <p:cNvPr id="2" name="Title Placeholder 1"/>
          <p:cNvSpPr>
            <a:spLocks noGrp="1"/>
          </p:cNvSpPr>
          <p:nvPr>
            <p:ph type="title"/>
          </p:nvPr>
        </p:nvSpPr>
        <p:spPr>
          <a:xfrm>
            <a:off x="924312" y="402654"/>
            <a:ext cx="11595914"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24312" y="2013259"/>
            <a:ext cx="11595914"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24312" y="7009643"/>
            <a:ext cx="3025021"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C764DE79-268F-4C1A-8933-263129D2AF90}" type="datetimeFigureOut">
              <a:rPr lang="en-US" dirty="0"/>
              <a:t>8/13/2021</a:t>
            </a:fld>
            <a:endParaRPr lang="en-US" dirty="0"/>
          </a:p>
        </p:txBody>
      </p:sp>
      <p:sp>
        <p:nvSpPr>
          <p:cNvPr id="5" name="Footer Placeholder 4"/>
          <p:cNvSpPr>
            <a:spLocks noGrp="1"/>
          </p:cNvSpPr>
          <p:nvPr>
            <p:ph type="ftr" sz="quarter" idx="3"/>
          </p:nvPr>
        </p:nvSpPr>
        <p:spPr>
          <a:xfrm>
            <a:off x="4453503" y="7009643"/>
            <a:ext cx="4537532"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5205" y="7009643"/>
            <a:ext cx="3025021"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48F63A3B-78C7-47BE-AE5E-E10140E04643}" type="slidenum">
              <a:rPr lang="en-US" dirty="0"/>
              <a:t>‹#›</a:t>
            </a:fld>
            <a:endParaRPr lang="en-US" dirty="0"/>
          </a:p>
        </p:txBody>
      </p:sp>
      <p:sp>
        <p:nvSpPr>
          <p:cNvPr id="7" name="Hexagon 6"/>
          <p:cNvSpPr/>
          <p:nvPr userDrawn="1"/>
        </p:nvSpPr>
        <p:spPr>
          <a:xfrm rot="16200000">
            <a:off x="12268009" y="347420"/>
            <a:ext cx="238482" cy="289058"/>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824" tIns="18912" rIns="37824" bIns="18912" numCol="1" spcCol="0" rtlCol="0" fromWordArt="0" anchor="ctr" anchorCtr="0" forceAA="0" compatLnSpc="1">
            <a:prstTxWarp prst="textNoShape">
              <a:avLst/>
            </a:prstTxWarp>
            <a:noAutofit/>
          </a:bodyPr>
          <a:lstStyle/>
          <a:p>
            <a:pPr algn="ctr"/>
            <a:endParaRPr lang="en-US" sz="1489" dirty="0"/>
          </a:p>
        </p:txBody>
      </p:sp>
      <p:sp>
        <p:nvSpPr>
          <p:cNvPr id="8" name="TextBox 7"/>
          <p:cNvSpPr txBox="1"/>
          <p:nvPr userDrawn="1"/>
        </p:nvSpPr>
        <p:spPr>
          <a:xfrm>
            <a:off x="12331144" y="434674"/>
            <a:ext cx="112211" cy="114519"/>
          </a:xfrm>
          <a:prstGeom prst="rect">
            <a:avLst/>
          </a:prstGeom>
          <a:noFill/>
        </p:spPr>
        <p:txBody>
          <a:bodyPr wrap="none" lIns="0" tIns="0" rIns="0" bIns="0" rtlCol="0">
            <a:spAutoFit/>
          </a:bodyPr>
          <a:lstStyle/>
          <a:p>
            <a:pPr algn="ctr"/>
            <a:fld id="{260E2A6B-A809-4840-BF14-8648BC0BDF87}" type="slidenum">
              <a:rPr lang="id-ID" sz="744" b="0" i="0" smtClean="0">
                <a:solidFill>
                  <a:schemeClr val="bg2"/>
                </a:solidFill>
                <a:latin typeface="Montserrat Light" charset="0"/>
                <a:ea typeface="Montserrat Light" charset="0"/>
                <a:cs typeface="Montserrat Light" charset="0"/>
              </a:rPr>
              <a:pPr algn="ctr"/>
              <a:t>‹#›</a:t>
            </a:fld>
            <a:endParaRPr lang="id-ID" sz="744" b="0" i="0">
              <a:solidFill>
                <a:schemeClr val="bg2"/>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38466809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 id="2147483780" r:id="rId66"/>
    <p:sldLayoutId id="2147483781" r:id="rId67"/>
    <p:sldLayoutId id="2147483782" r:id="rId68"/>
    <p:sldLayoutId id="2147483783" r:id="rId69"/>
    <p:sldLayoutId id="2147483784" r:id="rId70"/>
    <p:sldLayoutId id="2147483785" r:id="rId71"/>
    <p:sldLayoutId id="2147483786" r:id="rId72"/>
    <p:sldLayoutId id="2147483787" r:id="rId73"/>
    <p:sldLayoutId id="2147483788" r:id="rId74"/>
    <p:sldLayoutId id="2147483789" r:id="rId75"/>
    <p:sldLayoutId id="2147483790" r:id="rId76"/>
    <p:sldLayoutId id="2147483791" r:id="rId77"/>
    <p:sldLayoutId id="2147483792" r:id="rId78"/>
    <p:sldLayoutId id="2147483793" r:id="rId79"/>
    <p:sldLayoutId id="2147483794" r:id="rId80"/>
    <p:sldLayoutId id="2147483795" r:id="rId81"/>
    <p:sldLayoutId id="2147483796" r:id="rId82"/>
    <p:sldLayoutId id="2147483797" r:id="rId83"/>
    <p:sldLayoutId id="2147483798" r:id="rId84"/>
    <p:sldLayoutId id="2147483799" r:id="rId85"/>
    <p:sldLayoutId id="2147483800" r:id="rId86"/>
    <p:sldLayoutId id="2147483801" r:id="rId87"/>
    <p:sldLayoutId id="2147483802" r:id="rId88"/>
    <p:sldLayoutId id="2147483803" r:id="rId89"/>
    <p:sldLayoutId id="2147483804" r:id="rId90"/>
    <p:sldLayoutId id="2147483805" r:id="rId91"/>
    <p:sldLayoutId id="2147483806" r:id="rId92"/>
    <p:sldLayoutId id="2147483807" r:id="rId93"/>
    <p:sldLayoutId id="2147483808" r:id="rId94"/>
    <p:sldLayoutId id="2147483809" r:id="rId95"/>
    <p:sldLayoutId id="2147483810" r:id="rId96"/>
    <p:sldLayoutId id="2147483811" r:id="rId97"/>
    <p:sldLayoutId id="2147483812" r:id="rId98"/>
    <p:sldLayoutId id="2147483813" r:id="rId99"/>
    <p:sldLayoutId id="2147483814" r:id="rId100"/>
    <p:sldLayoutId id="2147483815" r:id="rId101"/>
    <p:sldLayoutId id="2147483816" r:id="rId102"/>
    <p:sldLayoutId id="2147483817" r:id="rId103"/>
    <p:sldLayoutId id="2147483818" r:id="rId104"/>
    <p:sldLayoutId id="2147483819" r:id="rId105"/>
    <p:sldLayoutId id="2147483820" r:id="rId106"/>
    <p:sldLayoutId id="2147483821" r:id="rId107"/>
    <p:sldLayoutId id="2147483822" r:id="rId108"/>
    <p:sldLayoutId id="2147483823" r:id="rId109"/>
    <p:sldLayoutId id="2147483824" r:id="rId110"/>
    <p:sldLayoutId id="2147483825" r:id="rId111"/>
    <p:sldLayoutId id="2147483826" r:id="rId112"/>
    <p:sldLayoutId id="2147483827" r:id="rId113"/>
    <p:sldLayoutId id="2147483828" r:id="rId114"/>
    <p:sldLayoutId id="2147483829" r:id="rId115"/>
    <p:sldLayoutId id="2147483830" r:id="rId116"/>
    <p:sldLayoutId id="2147483831" r:id="rId117"/>
    <p:sldLayoutId id="2147483832" r:id="rId118"/>
    <p:sldLayoutId id="2147483833" r:id="rId119"/>
    <p:sldLayoutId id="2147483834" r:id="rId120"/>
    <p:sldLayoutId id="2147483835" r:id="rId121"/>
  </p:sldLayoutIdLst>
  <p:hf hdr="0" ftr="0" dt="0"/>
  <p:txStyles>
    <p:titleStyle>
      <a:lvl1pPr algn="l" defTabSz="1008400" rtl="0" eaLnBrk="1" latinLnBrk="0" hangingPunct="1">
        <a:lnSpc>
          <a:spcPct val="90000"/>
        </a:lnSpc>
        <a:spcBef>
          <a:spcPct val="0"/>
        </a:spcBef>
        <a:buNone/>
        <a:defRPr sz="3970" kern="1200">
          <a:solidFill>
            <a:schemeClr val="tx1"/>
          </a:solidFill>
          <a:latin typeface="+mj-lt"/>
          <a:ea typeface="+mj-ea"/>
          <a:cs typeface="+mj-cs"/>
        </a:defRPr>
      </a:lvl1pPr>
    </p:titleStyle>
    <p:bodyStyle>
      <a:lvl1pPr marL="0" indent="0" algn="l" defTabSz="1008400" rtl="0" eaLnBrk="1" latinLnBrk="0" hangingPunct="1">
        <a:lnSpc>
          <a:spcPct val="90000"/>
        </a:lnSpc>
        <a:spcBef>
          <a:spcPts val="1103"/>
        </a:spcBef>
        <a:buFont typeface="Arial" panose="020B0604020202020204" pitchFamily="34" charset="0"/>
        <a:buNone/>
        <a:defRPr sz="2426" kern="1200">
          <a:solidFill>
            <a:schemeClr val="tx1"/>
          </a:solidFill>
          <a:latin typeface="+mn-lt"/>
          <a:ea typeface="+mn-ea"/>
          <a:cs typeface="+mn-cs"/>
        </a:defRPr>
      </a:lvl1pPr>
      <a:lvl2pPr marL="504200" indent="0" algn="l" defTabSz="1008400" rtl="0" eaLnBrk="1" latinLnBrk="0" hangingPunct="1">
        <a:lnSpc>
          <a:spcPct val="90000"/>
        </a:lnSpc>
        <a:spcBef>
          <a:spcPts val="551"/>
        </a:spcBef>
        <a:buFont typeface="Arial" panose="020B0604020202020204" pitchFamily="34" charset="0"/>
        <a:buNone/>
        <a:defRPr sz="1985" kern="1200">
          <a:solidFill>
            <a:schemeClr val="tx1"/>
          </a:solidFill>
          <a:latin typeface="+mn-lt"/>
          <a:ea typeface="+mn-ea"/>
          <a:cs typeface="+mn-cs"/>
        </a:defRPr>
      </a:lvl2pPr>
      <a:lvl3pPr marL="1008400" indent="0" algn="l" defTabSz="1008400" rtl="0" eaLnBrk="1" latinLnBrk="0" hangingPunct="1">
        <a:lnSpc>
          <a:spcPct val="90000"/>
        </a:lnSpc>
        <a:spcBef>
          <a:spcPts val="551"/>
        </a:spcBef>
        <a:buFont typeface="Arial" panose="020B0604020202020204" pitchFamily="34" charset="0"/>
        <a:buNone/>
        <a:defRPr sz="1544" kern="1200">
          <a:solidFill>
            <a:schemeClr val="tx1"/>
          </a:solidFill>
          <a:latin typeface="+mn-lt"/>
          <a:ea typeface="+mn-ea"/>
          <a:cs typeface="+mn-cs"/>
        </a:defRPr>
      </a:lvl3pPr>
      <a:lvl4pPr marL="1512600" indent="0" algn="l" defTabSz="1008400"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4pPr>
      <a:lvl5pPr marL="2016801" indent="0" algn="l" defTabSz="1008400"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lizard with a red background&#10;&#10;Description automatically generated with low confidence">
            <a:extLst>
              <a:ext uri="{FF2B5EF4-FFF2-40B4-BE49-F238E27FC236}">
                <a16:creationId xmlns:a16="http://schemas.microsoft.com/office/drawing/2014/main" id="{413FC013-99C2-4B73-9200-04DA4B35AA90}"/>
              </a:ext>
            </a:extLst>
          </p:cNvPr>
          <p:cNvPicPr>
            <a:picLocks noGrp="1" noChangeAspect="1"/>
          </p:cNvPicPr>
          <p:nvPr>
            <p:ph type="pic" sz="quarter" idx="10"/>
          </p:nvPr>
        </p:nvPicPr>
        <p:blipFill rotWithShape="1">
          <a:blip r:embed="rId3">
            <a:duotone>
              <a:prstClr val="black"/>
              <a:srgbClr val="C5AAC7">
                <a:tint val="45000"/>
                <a:satMod val="400000"/>
              </a:srgbClr>
            </a:duotone>
          </a:blip>
          <a:srcRect t="7859" b="7859"/>
          <a:stretch>
            <a:fillRect/>
          </a:stretch>
        </p:blipFill>
        <p:spPr/>
      </p:pic>
      <p:sp>
        <p:nvSpPr>
          <p:cNvPr id="4" name="Round Single Corner Rectangle 4">
            <a:extLst>
              <a:ext uri="{FF2B5EF4-FFF2-40B4-BE49-F238E27FC236}">
                <a16:creationId xmlns:a16="http://schemas.microsoft.com/office/drawing/2014/main" id="{F572D5CC-A2DF-4D33-8B9A-1DB9A4936878}"/>
              </a:ext>
            </a:extLst>
          </p:cNvPr>
          <p:cNvSpPr/>
          <p:nvPr/>
        </p:nvSpPr>
        <p:spPr>
          <a:xfrm>
            <a:off x="0" y="0"/>
            <a:ext cx="5334915" cy="4294079"/>
          </a:xfrm>
          <a:prstGeom prst="round1Rect">
            <a:avLst/>
          </a:prstGeom>
          <a:solidFill>
            <a:srgbClr val="7A3E7F">
              <a:alpha val="55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Picture 4" descr="A close up of a sign&#10;&#10;Description generated with high confidence">
            <a:extLst>
              <a:ext uri="{FF2B5EF4-FFF2-40B4-BE49-F238E27FC236}">
                <a16:creationId xmlns:a16="http://schemas.microsoft.com/office/drawing/2014/main" id="{54C30292-1ABB-4DE4-BDA5-775C7F13E7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290839" cy="1205167"/>
          </a:xfrm>
          <a:prstGeom prst="rect">
            <a:avLst/>
          </a:prstGeom>
        </p:spPr>
      </p:pic>
      <p:sp>
        <p:nvSpPr>
          <p:cNvPr id="6" name="Text Placeholder 2">
            <a:extLst>
              <a:ext uri="{FF2B5EF4-FFF2-40B4-BE49-F238E27FC236}">
                <a16:creationId xmlns:a16="http://schemas.microsoft.com/office/drawing/2014/main" id="{A886E60C-D6B6-476F-8669-CE4A7CE5C1B9}"/>
              </a:ext>
            </a:extLst>
          </p:cNvPr>
          <p:cNvSpPr txBox="1">
            <a:spLocks/>
          </p:cNvSpPr>
          <p:nvPr/>
        </p:nvSpPr>
        <p:spPr>
          <a:xfrm>
            <a:off x="245912" y="1376253"/>
            <a:ext cx="5089003" cy="2509682"/>
          </a:xfrm>
          <a:prstGeom prst="rect">
            <a:avLst/>
          </a:prstGeom>
        </p:spPr>
        <p:txBody>
          <a:bodyPr/>
          <a:lstStyle>
            <a:lvl1pPr marL="0">
              <a:defRPr sz="3000">
                <a:solidFill>
                  <a:schemeClr val="bg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Palatino" pitchFamily="2" charset="77"/>
                <a:cs typeface="+mn-cs"/>
              </a:rPr>
              <a:t>Change-makers: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Palatino" pitchFamily="2" charset="77"/>
                <a:cs typeface="+mn-cs"/>
              </a:rPr>
              <a:t>Are you just weird enough?</a:t>
            </a:r>
            <a:br>
              <a:rPr kumimoji="0" lang="en-US" sz="3600" b="0" i="0" u="none" strike="noStrike" kern="0" cap="none" spc="0" normalizeH="0" baseline="0" noProof="0" dirty="0">
                <a:ln>
                  <a:noFill/>
                </a:ln>
                <a:solidFill>
                  <a:sysClr val="window" lastClr="FFFFFF"/>
                </a:solidFill>
                <a:effectLst/>
                <a:uLnTx/>
                <a:uFillTx/>
                <a:latin typeface="Palatino" pitchFamily="2" charset="77"/>
                <a:cs typeface="+mn-cs"/>
              </a:rPr>
            </a:br>
            <a:endParaRPr kumimoji="0" lang="en-US" sz="36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0" cap="none" spc="0" normalizeH="0" baseline="0" noProof="0" dirty="0">
                <a:ln>
                  <a:noFill/>
                </a:ln>
                <a:solidFill>
                  <a:sysClr val="window" lastClr="FFFFFF"/>
                </a:solidFill>
                <a:effectLst/>
                <a:uLnTx/>
                <a:uFillTx/>
                <a:latin typeface="Palatino" pitchFamily="2" charset="77"/>
                <a:cs typeface="+mn-cs"/>
              </a:rPr>
            </a:b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000" b="0" i="0" u="none" strike="noStrike" kern="0" cap="none" spc="0" normalizeH="0" baseline="0" noProof="0" dirty="0">
                <a:ln>
                  <a:noFill/>
                </a:ln>
                <a:solidFill>
                  <a:sysClr val="window" lastClr="FFFFFF"/>
                </a:solidFill>
                <a:effectLst/>
                <a:uLnTx/>
                <a:uFillTx/>
                <a:latin typeface="Palatino" pitchFamily="2" charset="77"/>
                <a:cs typeface="+mn-cs"/>
              </a:rPr>
            </a:br>
            <a:endParaRPr kumimoji="0" lang="en-US" sz="18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p:txBody>
      </p:sp>
      <p:sp>
        <p:nvSpPr>
          <p:cNvPr id="7" name="Text Placeholder 2">
            <a:extLst>
              <a:ext uri="{FF2B5EF4-FFF2-40B4-BE49-F238E27FC236}">
                <a16:creationId xmlns:a16="http://schemas.microsoft.com/office/drawing/2014/main" id="{FAD83048-6B95-4EEF-8085-6155ADA9459F}"/>
              </a:ext>
            </a:extLst>
          </p:cNvPr>
          <p:cNvSpPr txBox="1">
            <a:spLocks/>
          </p:cNvSpPr>
          <p:nvPr/>
        </p:nvSpPr>
        <p:spPr>
          <a:xfrm>
            <a:off x="245912" y="3377536"/>
            <a:ext cx="5118731" cy="916543"/>
          </a:xfrm>
          <a:prstGeom prst="rect">
            <a:avLst/>
          </a:prstGeom>
        </p:spPr>
        <p:txBody>
          <a:bodyPr/>
          <a:lstStyle>
            <a:lvl1pPr marL="0">
              <a:defRPr sz="3000">
                <a:solidFill>
                  <a:schemeClr val="bg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Palatino" pitchFamily="2" charset="77"/>
                <a:cs typeface="+mn-cs"/>
              </a:rPr>
              <a:t>19</a:t>
            </a:r>
            <a:r>
              <a:rPr kumimoji="0" lang="en-US" sz="2400" b="0" i="0" u="none" strike="noStrike" kern="0" cap="none" spc="0" normalizeH="0" baseline="30000" noProof="0" dirty="0">
                <a:ln>
                  <a:noFill/>
                </a:ln>
                <a:solidFill>
                  <a:sysClr val="window" lastClr="FFFFFF"/>
                </a:solidFill>
                <a:effectLst/>
                <a:uLnTx/>
                <a:uFillTx/>
                <a:latin typeface="Palatino" pitchFamily="2" charset="77"/>
                <a:cs typeface="+mn-cs"/>
              </a:rPr>
              <a:t>th</a:t>
            </a:r>
            <a:r>
              <a:rPr kumimoji="0" lang="en-US" sz="2400" b="0" i="0" u="none" strike="noStrike" kern="0" cap="none" spc="0" normalizeH="0" baseline="0" noProof="0" dirty="0">
                <a:ln>
                  <a:noFill/>
                </a:ln>
                <a:solidFill>
                  <a:sysClr val="window" lastClr="FFFFFF"/>
                </a:solidFill>
                <a:effectLst/>
                <a:uLnTx/>
                <a:uFillTx/>
                <a:latin typeface="Palatino" pitchFamily="2" charset="77"/>
                <a:cs typeface="+mn-cs"/>
              </a:rPr>
              <a:t> August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ysClr val="window" lastClr="FFFFFF"/>
              </a:solidFill>
              <a:effectLst/>
              <a:uLnTx/>
              <a:uFillTx/>
              <a:latin typeface="Palatino" pitchFamily="2" charset="77"/>
              <a:cs typeface="+mn-cs"/>
            </a:endParaRPr>
          </a:p>
        </p:txBody>
      </p:sp>
    </p:spTree>
    <p:extLst>
      <p:ext uri="{BB962C8B-B14F-4D97-AF65-F5344CB8AC3E}">
        <p14:creationId xmlns:p14="http://schemas.microsoft.com/office/powerpoint/2010/main" val="292868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62D117EE-8A16-6445-BFE7-1F61ED311392}"/>
              </a:ext>
            </a:extLst>
          </p:cNvPr>
          <p:cNvSpPr/>
          <p:nvPr/>
        </p:nvSpPr>
        <p:spPr>
          <a:xfrm>
            <a:off x="3245422" y="1696217"/>
            <a:ext cx="6953693" cy="378519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7912D9-524C-BD47-B263-B57E0C8B23CF}"/>
              </a:ext>
            </a:extLst>
          </p:cNvPr>
          <p:cNvSpPr/>
          <p:nvPr/>
        </p:nvSpPr>
        <p:spPr>
          <a:xfrm>
            <a:off x="3826992" y="1363921"/>
            <a:ext cx="5369869" cy="24667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endParaRPr lang="en-GB" dirty="0">
              <a:solidFill>
                <a:srgbClr val="7A3E7F"/>
              </a:solidFill>
            </a:endParaRPr>
          </a:p>
          <a:p>
            <a:pPr marL="285750" indent="-285750">
              <a:buFont typeface="Arial" panose="020B0604020202020204" pitchFamily="34" charset="0"/>
              <a:buChar char="•"/>
            </a:pPr>
            <a:r>
              <a:rPr lang="en-GB" dirty="0">
                <a:solidFill>
                  <a:srgbClr val="7A3E7F"/>
                </a:solidFill>
              </a:rPr>
              <a:t>Credentials and reputation</a:t>
            </a:r>
          </a:p>
          <a:p>
            <a:pPr marL="285750" indent="-285750">
              <a:buFont typeface="Arial" panose="020B0604020202020204" pitchFamily="34" charset="0"/>
              <a:buChar char="•"/>
            </a:pPr>
            <a:r>
              <a:rPr lang="en-GB" dirty="0">
                <a:solidFill>
                  <a:srgbClr val="7A3E7F"/>
                </a:solidFill>
              </a:rPr>
              <a:t>Work and life experience</a:t>
            </a:r>
          </a:p>
          <a:p>
            <a:pPr marL="285750" indent="-285750">
              <a:buFont typeface="Arial" panose="020B0604020202020204" pitchFamily="34" charset="0"/>
              <a:buChar char="•"/>
            </a:pPr>
            <a:r>
              <a:rPr lang="en-GB" dirty="0">
                <a:solidFill>
                  <a:srgbClr val="7A3E7F"/>
                </a:solidFill>
              </a:rPr>
              <a:t>Who you know</a:t>
            </a:r>
          </a:p>
          <a:p>
            <a:pPr marL="285750" indent="-285750">
              <a:buFont typeface="Arial" panose="020B0604020202020204" pitchFamily="34" charset="0"/>
              <a:buChar char="•"/>
            </a:pPr>
            <a:r>
              <a:rPr lang="en-GB" dirty="0">
                <a:solidFill>
                  <a:srgbClr val="7A3E7F"/>
                </a:solidFill>
              </a:rPr>
              <a:t>The things you have done and seen</a:t>
            </a:r>
          </a:p>
          <a:p>
            <a:endParaRPr lang="en-US" dirty="0">
              <a:solidFill>
                <a:srgbClr val="7A3E7F"/>
              </a:solidFill>
            </a:endParaRPr>
          </a:p>
        </p:txBody>
      </p:sp>
      <p:sp>
        <p:nvSpPr>
          <p:cNvPr id="9" name="Text Placeholder 1">
            <a:extLst>
              <a:ext uri="{FF2B5EF4-FFF2-40B4-BE49-F238E27FC236}">
                <a16:creationId xmlns:a16="http://schemas.microsoft.com/office/drawing/2014/main" id="{DF6BFF4A-D299-AE45-9628-7F931E7CA2C2}"/>
              </a:ext>
            </a:extLst>
          </p:cNvPr>
          <p:cNvSpPr txBox="1">
            <a:spLocks/>
          </p:cNvSpPr>
          <p:nvPr/>
        </p:nvSpPr>
        <p:spPr>
          <a:xfrm>
            <a:off x="-522665" y="6364839"/>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accent2">
                    <a:lumMod val="25000"/>
                    <a:lumOff val="75000"/>
                  </a:schemeClr>
                </a:solidFill>
              </a:rPr>
              <a:t>PRESENT PRESENCE</a:t>
            </a:r>
          </a:p>
        </p:txBody>
      </p:sp>
      <p:sp>
        <p:nvSpPr>
          <p:cNvPr id="10" name="Text Placeholder 1">
            <a:extLst>
              <a:ext uri="{FF2B5EF4-FFF2-40B4-BE49-F238E27FC236}">
                <a16:creationId xmlns:a16="http://schemas.microsoft.com/office/drawing/2014/main" id="{CB8AE9BB-769B-3C42-A3BD-EE287242A79E}"/>
              </a:ext>
            </a:extLst>
          </p:cNvPr>
          <p:cNvSpPr txBox="1">
            <a:spLocks/>
          </p:cNvSpPr>
          <p:nvPr/>
        </p:nvSpPr>
        <p:spPr>
          <a:xfrm>
            <a:off x="6164445" y="6364839"/>
            <a:ext cx="8069340" cy="923330"/>
          </a:xfrm>
          <a:prstGeom prst="rect">
            <a:avLst/>
          </a:prstGeom>
          <a:ln>
            <a:noFill/>
          </a:ln>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tx2">
                    <a:lumMod val="50000"/>
                    <a:lumOff val="50000"/>
                  </a:schemeClr>
                </a:solidFill>
              </a:rPr>
              <a:t>FUTURE PRESENCE</a:t>
            </a:r>
          </a:p>
        </p:txBody>
      </p:sp>
      <p:sp>
        <p:nvSpPr>
          <p:cNvPr id="17" name="Oval 16">
            <a:extLst>
              <a:ext uri="{FF2B5EF4-FFF2-40B4-BE49-F238E27FC236}">
                <a16:creationId xmlns:a16="http://schemas.microsoft.com/office/drawing/2014/main" id="{441C2C1A-B7D9-194A-8216-FF989D54843C}"/>
              </a:ext>
            </a:extLst>
          </p:cNvPr>
          <p:cNvSpPr/>
          <p:nvPr/>
        </p:nvSpPr>
        <p:spPr>
          <a:xfrm>
            <a:off x="1018457" y="3774706"/>
            <a:ext cx="5369869" cy="2466753"/>
          </a:xfrm>
          <a:prstGeom prst="ellipse">
            <a:avLst/>
          </a:prstGeom>
          <a:ln>
            <a:solidFill>
              <a:srgbClr val="C5AAC7"/>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GB" dirty="0">
                <a:solidFill>
                  <a:schemeClr val="accent2">
                    <a:lumMod val="25000"/>
                    <a:lumOff val="75000"/>
                  </a:schemeClr>
                </a:solidFill>
              </a:rPr>
              <a:t>Your identity</a:t>
            </a:r>
          </a:p>
          <a:p>
            <a:pPr marL="285750" indent="-285750">
              <a:buFont typeface="Arial" panose="020B0604020202020204" pitchFamily="34" charset="0"/>
              <a:buChar char="•"/>
            </a:pPr>
            <a:r>
              <a:rPr lang="en-GB" dirty="0">
                <a:solidFill>
                  <a:schemeClr val="accent2">
                    <a:lumMod val="25000"/>
                    <a:lumOff val="75000"/>
                  </a:schemeClr>
                </a:solidFill>
              </a:rPr>
              <a:t>How you dress</a:t>
            </a:r>
          </a:p>
          <a:p>
            <a:pPr marL="285750" indent="-285750">
              <a:buFont typeface="Arial" panose="020B0604020202020204" pitchFamily="34" charset="0"/>
              <a:buChar char="•"/>
            </a:pPr>
            <a:r>
              <a:rPr lang="en-GB" dirty="0">
                <a:solidFill>
                  <a:schemeClr val="accent2">
                    <a:lumMod val="25000"/>
                    <a:lumOff val="75000"/>
                  </a:schemeClr>
                </a:solidFill>
              </a:rPr>
              <a:t>Your posture, voice, tone</a:t>
            </a:r>
          </a:p>
          <a:p>
            <a:pPr marL="285750" indent="-285750">
              <a:buFont typeface="Arial" panose="020B0604020202020204" pitchFamily="34" charset="0"/>
              <a:buChar char="•"/>
            </a:pPr>
            <a:r>
              <a:rPr lang="en-GB" dirty="0">
                <a:solidFill>
                  <a:schemeClr val="accent2">
                    <a:lumMod val="25000"/>
                    <a:lumOff val="75000"/>
                  </a:schemeClr>
                </a:solidFill>
              </a:rPr>
              <a:t>What you talk about and care about</a:t>
            </a:r>
          </a:p>
          <a:p>
            <a:pPr marL="285750" indent="-285750">
              <a:buFont typeface="Arial" panose="020B0604020202020204" pitchFamily="34" charset="0"/>
              <a:buChar char="•"/>
            </a:pPr>
            <a:r>
              <a:rPr lang="en-US" dirty="0">
                <a:solidFill>
                  <a:schemeClr val="accent2">
                    <a:lumMod val="25000"/>
                    <a:lumOff val="75000"/>
                  </a:schemeClr>
                </a:solidFill>
              </a:rPr>
              <a:t>How you interact with others</a:t>
            </a:r>
          </a:p>
        </p:txBody>
      </p:sp>
      <p:sp>
        <p:nvSpPr>
          <p:cNvPr id="19" name="Text Placeholder 1">
            <a:extLst>
              <a:ext uri="{FF2B5EF4-FFF2-40B4-BE49-F238E27FC236}">
                <a16:creationId xmlns:a16="http://schemas.microsoft.com/office/drawing/2014/main" id="{EAF9F345-DC61-8B46-BF6A-7C1C0E26149D}"/>
              </a:ext>
            </a:extLst>
          </p:cNvPr>
          <p:cNvSpPr txBox="1">
            <a:spLocks/>
          </p:cNvSpPr>
          <p:nvPr/>
        </p:nvSpPr>
        <p:spPr>
          <a:xfrm>
            <a:off x="2687598" y="831690"/>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dirty="0"/>
              <a:t>PAST PRESENCE</a:t>
            </a:r>
          </a:p>
        </p:txBody>
      </p:sp>
      <p:sp>
        <p:nvSpPr>
          <p:cNvPr id="12" name="Text Placeholder 3">
            <a:extLst>
              <a:ext uri="{FF2B5EF4-FFF2-40B4-BE49-F238E27FC236}">
                <a16:creationId xmlns:a16="http://schemas.microsoft.com/office/drawing/2014/main" id="{D5800821-5855-4713-BC95-9F903A189357}"/>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57154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62D117EE-8A16-6445-BFE7-1F61ED311392}"/>
              </a:ext>
            </a:extLst>
          </p:cNvPr>
          <p:cNvSpPr/>
          <p:nvPr/>
        </p:nvSpPr>
        <p:spPr>
          <a:xfrm>
            <a:off x="3245422" y="1696217"/>
            <a:ext cx="6953693" cy="378519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7912D9-524C-BD47-B263-B57E0C8B23CF}"/>
              </a:ext>
            </a:extLst>
          </p:cNvPr>
          <p:cNvSpPr/>
          <p:nvPr/>
        </p:nvSpPr>
        <p:spPr>
          <a:xfrm>
            <a:off x="3826992" y="1363921"/>
            <a:ext cx="5369869" cy="24667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endParaRPr lang="en-GB" dirty="0">
              <a:solidFill>
                <a:srgbClr val="7A3E7F"/>
              </a:solidFill>
            </a:endParaRPr>
          </a:p>
          <a:p>
            <a:pPr marL="285750" indent="-285750">
              <a:buFont typeface="Arial" panose="020B0604020202020204" pitchFamily="34" charset="0"/>
              <a:buChar char="•"/>
            </a:pPr>
            <a:r>
              <a:rPr lang="en-GB" dirty="0">
                <a:solidFill>
                  <a:srgbClr val="7A3E7F"/>
                </a:solidFill>
              </a:rPr>
              <a:t>Credentials and reputation</a:t>
            </a:r>
          </a:p>
          <a:p>
            <a:pPr marL="285750" indent="-285750">
              <a:buFont typeface="Arial" panose="020B0604020202020204" pitchFamily="34" charset="0"/>
              <a:buChar char="•"/>
            </a:pPr>
            <a:r>
              <a:rPr lang="en-GB" dirty="0">
                <a:solidFill>
                  <a:srgbClr val="7A3E7F"/>
                </a:solidFill>
              </a:rPr>
              <a:t>Work and life experience</a:t>
            </a:r>
          </a:p>
          <a:p>
            <a:pPr marL="285750" indent="-285750">
              <a:buFont typeface="Arial" panose="020B0604020202020204" pitchFamily="34" charset="0"/>
              <a:buChar char="•"/>
            </a:pPr>
            <a:r>
              <a:rPr lang="en-GB" dirty="0">
                <a:solidFill>
                  <a:srgbClr val="7A3E7F"/>
                </a:solidFill>
              </a:rPr>
              <a:t>Who you know</a:t>
            </a:r>
          </a:p>
          <a:p>
            <a:pPr marL="285750" indent="-285750">
              <a:buFont typeface="Arial" panose="020B0604020202020204" pitchFamily="34" charset="0"/>
              <a:buChar char="•"/>
            </a:pPr>
            <a:r>
              <a:rPr lang="en-GB" dirty="0">
                <a:solidFill>
                  <a:srgbClr val="7A3E7F"/>
                </a:solidFill>
              </a:rPr>
              <a:t>The things you have done and seen</a:t>
            </a:r>
          </a:p>
          <a:p>
            <a:pPr marL="285750" indent="-285750">
              <a:buFont typeface="Arial" panose="020B0604020202020204" pitchFamily="34" charset="0"/>
              <a:buChar char="•"/>
            </a:pPr>
            <a:endParaRPr lang="en-US" dirty="0">
              <a:solidFill>
                <a:srgbClr val="7A3E7F"/>
              </a:solidFill>
            </a:endParaRPr>
          </a:p>
        </p:txBody>
      </p:sp>
      <p:sp>
        <p:nvSpPr>
          <p:cNvPr id="9" name="Text Placeholder 1">
            <a:extLst>
              <a:ext uri="{FF2B5EF4-FFF2-40B4-BE49-F238E27FC236}">
                <a16:creationId xmlns:a16="http://schemas.microsoft.com/office/drawing/2014/main" id="{DF6BFF4A-D299-AE45-9628-7F931E7CA2C2}"/>
              </a:ext>
            </a:extLst>
          </p:cNvPr>
          <p:cNvSpPr txBox="1">
            <a:spLocks/>
          </p:cNvSpPr>
          <p:nvPr/>
        </p:nvSpPr>
        <p:spPr>
          <a:xfrm>
            <a:off x="-522665" y="6364839"/>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accent2">
                    <a:lumMod val="25000"/>
                    <a:lumOff val="75000"/>
                  </a:schemeClr>
                </a:solidFill>
              </a:rPr>
              <a:t>PRESENT PRESENCE</a:t>
            </a:r>
          </a:p>
        </p:txBody>
      </p:sp>
      <p:sp>
        <p:nvSpPr>
          <p:cNvPr id="10" name="Text Placeholder 1">
            <a:extLst>
              <a:ext uri="{FF2B5EF4-FFF2-40B4-BE49-F238E27FC236}">
                <a16:creationId xmlns:a16="http://schemas.microsoft.com/office/drawing/2014/main" id="{CB8AE9BB-769B-3C42-A3BD-EE287242A79E}"/>
              </a:ext>
            </a:extLst>
          </p:cNvPr>
          <p:cNvSpPr txBox="1">
            <a:spLocks/>
          </p:cNvSpPr>
          <p:nvPr/>
        </p:nvSpPr>
        <p:spPr>
          <a:xfrm>
            <a:off x="6164445" y="6364839"/>
            <a:ext cx="8069340" cy="923330"/>
          </a:xfrm>
          <a:prstGeom prst="rect">
            <a:avLst/>
          </a:prstGeom>
          <a:ln>
            <a:noFill/>
          </a:ln>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tx2">
                    <a:lumMod val="50000"/>
                    <a:lumOff val="50000"/>
                  </a:schemeClr>
                </a:solidFill>
              </a:rPr>
              <a:t>FUTURE PRESENCE</a:t>
            </a:r>
          </a:p>
        </p:txBody>
      </p:sp>
      <p:sp>
        <p:nvSpPr>
          <p:cNvPr id="17" name="Oval 16">
            <a:extLst>
              <a:ext uri="{FF2B5EF4-FFF2-40B4-BE49-F238E27FC236}">
                <a16:creationId xmlns:a16="http://schemas.microsoft.com/office/drawing/2014/main" id="{441C2C1A-B7D9-194A-8216-FF989D54843C}"/>
              </a:ext>
            </a:extLst>
          </p:cNvPr>
          <p:cNvSpPr/>
          <p:nvPr/>
        </p:nvSpPr>
        <p:spPr>
          <a:xfrm>
            <a:off x="1018457" y="3774706"/>
            <a:ext cx="5369869" cy="2466753"/>
          </a:xfrm>
          <a:prstGeom prst="ellipse">
            <a:avLst/>
          </a:prstGeom>
          <a:ln>
            <a:solidFill>
              <a:srgbClr val="C5AAC7"/>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GB" dirty="0">
                <a:solidFill>
                  <a:schemeClr val="accent2">
                    <a:lumMod val="25000"/>
                    <a:lumOff val="75000"/>
                  </a:schemeClr>
                </a:solidFill>
              </a:rPr>
              <a:t>Your identity</a:t>
            </a:r>
          </a:p>
          <a:p>
            <a:pPr marL="285750" indent="-285750">
              <a:buFont typeface="Arial" panose="020B0604020202020204" pitchFamily="34" charset="0"/>
              <a:buChar char="•"/>
            </a:pPr>
            <a:r>
              <a:rPr lang="en-GB" dirty="0">
                <a:solidFill>
                  <a:schemeClr val="accent2">
                    <a:lumMod val="25000"/>
                    <a:lumOff val="75000"/>
                  </a:schemeClr>
                </a:solidFill>
              </a:rPr>
              <a:t>How you dress</a:t>
            </a:r>
          </a:p>
          <a:p>
            <a:pPr marL="285750" indent="-285750">
              <a:buFont typeface="Arial" panose="020B0604020202020204" pitchFamily="34" charset="0"/>
              <a:buChar char="•"/>
            </a:pPr>
            <a:r>
              <a:rPr lang="en-GB" dirty="0">
                <a:solidFill>
                  <a:schemeClr val="accent2">
                    <a:lumMod val="25000"/>
                    <a:lumOff val="75000"/>
                  </a:schemeClr>
                </a:solidFill>
              </a:rPr>
              <a:t>Your posture, voice, tone</a:t>
            </a:r>
          </a:p>
          <a:p>
            <a:pPr marL="285750" indent="-285750">
              <a:buFont typeface="Arial" panose="020B0604020202020204" pitchFamily="34" charset="0"/>
              <a:buChar char="•"/>
            </a:pPr>
            <a:r>
              <a:rPr lang="en-GB" dirty="0">
                <a:solidFill>
                  <a:schemeClr val="accent2">
                    <a:lumMod val="25000"/>
                    <a:lumOff val="75000"/>
                  </a:schemeClr>
                </a:solidFill>
              </a:rPr>
              <a:t>What you talk about and care about</a:t>
            </a:r>
          </a:p>
          <a:p>
            <a:pPr marL="285750" indent="-285750">
              <a:buFont typeface="Arial" panose="020B0604020202020204" pitchFamily="34" charset="0"/>
              <a:buChar char="•"/>
            </a:pPr>
            <a:r>
              <a:rPr lang="en-US" dirty="0">
                <a:solidFill>
                  <a:schemeClr val="accent2">
                    <a:lumMod val="25000"/>
                    <a:lumOff val="75000"/>
                  </a:schemeClr>
                </a:solidFill>
              </a:rPr>
              <a:t>How you interact with others</a:t>
            </a:r>
          </a:p>
        </p:txBody>
      </p:sp>
      <p:sp>
        <p:nvSpPr>
          <p:cNvPr id="18" name="Oval 17">
            <a:extLst>
              <a:ext uri="{FF2B5EF4-FFF2-40B4-BE49-F238E27FC236}">
                <a16:creationId xmlns:a16="http://schemas.microsoft.com/office/drawing/2014/main" id="{834C1750-F518-4046-BF5C-E4ACC7994E03}"/>
              </a:ext>
            </a:extLst>
          </p:cNvPr>
          <p:cNvSpPr/>
          <p:nvPr/>
        </p:nvSpPr>
        <p:spPr>
          <a:xfrm>
            <a:off x="7302598" y="3691157"/>
            <a:ext cx="5477737" cy="2466753"/>
          </a:xfrm>
          <a:prstGeom prst="ellipse">
            <a:avLst/>
          </a:prstGeom>
          <a:ln>
            <a:solidFill>
              <a:srgbClr val="B978BE"/>
            </a:solid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endParaRPr lang="en-GB" dirty="0">
              <a:solidFill>
                <a:srgbClr val="B671BA"/>
              </a:solidFill>
            </a:endParaRPr>
          </a:p>
          <a:p>
            <a:pPr marL="285750" indent="-285750">
              <a:buFont typeface="Arial" panose="020B0604020202020204" pitchFamily="34" charset="0"/>
              <a:buChar char="•"/>
            </a:pPr>
            <a:r>
              <a:rPr lang="en-GB" dirty="0">
                <a:solidFill>
                  <a:srgbClr val="B671BA"/>
                </a:solidFill>
              </a:rPr>
              <a:t>What you teach people that they remember</a:t>
            </a:r>
          </a:p>
          <a:p>
            <a:pPr marL="285750" indent="-285750">
              <a:buFont typeface="Arial" panose="020B0604020202020204" pitchFamily="34" charset="0"/>
              <a:buChar char="•"/>
            </a:pPr>
            <a:r>
              <a:rPr lang="en-GB" dirty="0">
                <a:solidFill>
                  <a:srgbClr val="B671BA"/>
                </a:solidFill>
              </a:rPr>
              <a:t>Shifts that you create that have a lasting impact</a:t>
            </a:r>
          </a:p>
          <a:p>
            <a:pPr marL="285750" indent="-285750">
              <a:buFont typeface="Arial" panose="020B0604020202020204" pitchFamily="34" charset="0"/>
              <a:buChar char="•"/>
            </a:pPr>
            <a:r>
              <a:rPr lang="en-GB" dirty="0">
                <a:solidFill>
                  <a:srgbClr val="B671BA"/>
                </a:solidFill>
              </a:rPr>
              <a:t>The feelings that you leave people with</a:t>
            </a:r>
          </a:p>
          <a:p>
            <a:endParaRPr lang="en-US" dirty="0">
              <a:solidFill>
                <a:srgbClr val="B978BE"/>
              </a:solidFill>
            </a:endParaRPr>
          </a:p>
        </p:txBody>
      </p:sp>
      <p:sp>
        <p:nvSpPr>
          <p:cNvPr id="12" name="Text Placeholder 1">
            <a:extLst>
              <a:ext uri="{FF2B5EF4-FFF2-40B4-BE49-F238E27FC236}">
                <a16:creationId xmlns:a16="http://schemas.microsoft.com/office/drawing/2014/main" id="{436CAFBB-0712-B04F-A6FD-C564A65942CE}"/>
              </a:ext>
            </a:extLst>
          </p:cNvPr>
          <p:cNvSpPr txBox="1">
            <a:spLocks/>
          </p:cNvSpPr>
          <p:nvPr/>
        </p:nvSpPr>
        <p:spPr>
          <a:xfrm>
            <a:off x="2687598" y="831690"/>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dirty="0"/>
              <a:t>PAST PRESENCE</a:t>
            </a:r>
          </a:p>
        </p:txBody>
      </p:sp>
      <p:sp>
        <p:nvSpPr>
          <p:cNvPr id="13" name="Text Placeholder 3">
            <a:extLst>
              <a:ext uri="{FF2B5EF4-FFF2-40B4-BE49-F238E27FC236}">
                <a16:creationId xmlns:a16="http://schemas.microsoft.com/office/drawing/2014/main" id="{6D5ACD76-3F5D-448D-9CCD-150646699D40}"/>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22883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796FAC-647C-4D69-A7BA-903AC73C0E09}"/>
              </a:ext>
            </a:extLst>
          </p:cNvPr>
          <p:cNvSpPr>
            <a:spLocks noGrp="1"/>
          </p:cNvSpPr>
          <p:nvPr>
            <p:ph type="body" sz="quarter" idx="14"/>
          </p:nvPr>
        </p:nvSpPr>
        <p:spPr>
          <a:xfrm>
            <a:off x="6193641" y="2709316"/>
            <a:ext cx="5598025" cy="489120"/>
          </a:xfrm>
        </p:spPr>
        <p:txBody>
          <a:bodyPr/>
          <a:lstStyle/>
          <a:p>
            <a:r>
              <a:rPr lang="en-GB" dirty="0"/>
              <a:t>Change takes place at the intersection of what is the same and what is different.</a:t>
            </a:r>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552AF926-FA53-4279-953C-30F60F9D96EC}"/>
              </a:ext>
            </a:extLst>
          </p:cNvPr>
          <p:cNvSpPr>
            <a:spLocks noGrp="1"/>
          </p:cNvSpPr>
          <p:nvPr>
            <p:ph type="body" sz="quarter" idx="17"/>
          </p:nvPr>
        </p:nvSpPr>
        <p:spPr>
          <a:xfrm>
            <a:off x="3403579" y="4364415"/>
            <a:ext cx="8069340" cy="335638"/>
          </a:xfrm>
        </p:spPr>
        <p:txBody>
          <a:bodyPr/>
          <a:lstStyle/>
          <a:p>
            <a:pPr algn="r"/>
            <a:r>
              <a:rPr lang="en-GB" dirty="0"/>
              <a:t>				</a:t>
            </a:r>
          </a:p>
          <a:p>
            <a:endParaRPr lang="en-GB" dirty="0"/>
          </a:p>
        </p:txBody>
      </p:sp>
      <p:sp>
        <p:nvSpPr>
          <p:cNvPr id="6" name="Text Placeholder 3">
            <a:extLst>
              <a:ext uri="{FF2B5EF4-FFF2-40B4-BE49-F238E27FC236}">
                <a16:creationId xmlns:a16="http://schemas.microsoft.com/office/drawing/2014/main" id="{28EA6C4A-BA01-4F05-9868-93B07109138F}"/>
              </a:ext>
            </a:extLst>
          </p:cNvPr>
          <p:cNvSpPr txBox="1">
            <a:spLocks/>
          </p:cNvSpPr>
          <p:nvPr/>
        </p:nvSpPr>
        <p:spPr>
          <a:xfrm>
            <a:off x="11194931" y="7204296"/>
            <a:ext cx="181141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pic>
        <p:nvPicPr>
          <p:cNvPr id="15" name="Picture Placeholder 14" descr="A red kite flying in the sky&#10;&#10;Description automatically generated with low confidence">
            <a:extLst>
              <a:ext uri="{FF2B5EF4-FFF2-40B4-BE49-F238E27FC236}">
                <a16:creationId xmlns:a16="http://schemas.microsoft.com/office/drawing/2014/main" id="{E9D1B99C-F956-461D-8CD4-A2A19F931CEF}"/>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33776" r="33776"/>
          <a:stretch>
            <a:fillRect/>
          </a:stretch>
        </p:blipFill>
        <p:spPr/>
      </p:pic>
    </p:spTree>
    <p:extLst>
      <p:ext uri="{BB962C8B-B14F-4D97-AF65-F5344CB8AC3E}">
        <p14:creationId xmlns:p14="http://schemas.microsoft.com/office/powerpoint/2010/main" val="20126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F3101-2A57-B74A-9A8D-BB63429E4BC9}"/>
              </a:ext>
            </a:extLst>
          </p:cNvPr>
          <p:cNvSpPr>
            <a:spLocks noGrp="1"/>
          </p:cNvSpPr>
          <p:nvPr>
            <p:ph type="body" sz="quarter" idx="14"/>
          </p:nvPr>
        </p:nvSpPr>
        <p:spPr>
          <a:xfrm>
            <a:off x="779152" y="918050"/>
            <a:ext cx="11881818" cy="506032"/>
          </a:xfrm>
        </p:spPr>
        <p:txBody>
          <a:bodyPr/>
          <a:lstStyle/>
          <a:p>
            <a:r>
              <a:rPr lang="en-US" dirty="0"/>
              <a:t>The Perceived Weirdness Index </a:t>
            </a:r>
          </a:p>
        </p:txBody>
      </p:sp>
      <p:cxnSp>
        <p:nvCxnSpPr>
          <p:cNvPr id="5" name="Straight Connector 4">
            <a:extLst>
              <a:ext uri="{FF2B5EF4-FFF2-40B4-BE49-F238E27FC236}">
                <a16:creationId xmlns:a16="http://schemas.microsoft.com/office/drawing/2014/main" id="{C944758E-2E60-8844-8325-24FE5488051F}"/>
              </a:ext>
            </a:extLst>
          </p:cNvPr>
          <p:cNvCxnSpPr/>
          <p:nvPr/>
        </p:nvCxnSpPr>
        <p:spPr>
          <a:xfrm>
            <a:off x="1299665" y="4720857"/>
            <a:ext cx="10590027" cy="0"/>
          </a:xfrm>
          <a:prstGeom prst="line">
            <a:avLst/>
          </a:prstGeom>
          <a:ln w="38100"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ACD19781-3C2E-7947-95C9-869343CB46C5}"/>
              </a:ext>
            </a:extLst>
          </p:cNvPr>
          <p:cNvSpPr txBox="1"/>
          <p:nvPr/>
        </p:nvSpPr>
        <p:spPr>
          <a:xfrm>
            <a:off x="204510" y="5168026"/>
            <a:ext cx="2650001" cy="1200329"/>
          </a:xfrm>
          <a:prstGeom prst="rect">
            <a:avLst/>
          </a:prstGeom>
          <a:noFill/>
        </p:spPr>
        <p:txBody>
          <a:bodyPr wrap="square" rtlCol="0">
            <a:spAutoFit/>
          </a:bodyPr>
          <a:lstStyle/>
          <a:p>
            <a:pPr algn="ctr"/>
            <a:r>
              <a:rPr lang="en-US" sz="2400" dirty="0"/>
              <a:t>Low</a:t>
            </a:r>
          </a:p>
          <a:p>
            <a:pPr algn="ctr"/>
            <a:r>
              <a:rPr lang="en-US" sz="2400" dirty="0"/>
              <a:t>Perceived Weirdness</a:t>
            </a:r>
          </a:p>
        </p:txBody>
      </p:sp>
      <p:sp>
        <p:nvSpPr>
          <p:cNvPr id="7" name="TextBox 6">
            <a:extLst>
              <a:ext uri="{FF2B5EF4-FFF2-40B4-BE49-F238E27FC236}">
                <a16:creationId xmlns:a16="http://schemas.microsoft.com/office/drawing/2014/main" id="{C34E433F-FBF0-3243-9B05-3AD3EB1040B5}"/>
              </a:ext>
            </a:extLst>
          </p:cNvPr>
          <p:cNvSpPr txBox="1"/>
          <p:nvPr/>
        </p:nvSpPr>
        <p:spPr>
          <a:xfrm>
            <a:off x="10564691" y="5293178"/>
            <a:ext cx="2650001" cy="1200329"/>
          </a:xfrm>
          <a:prstGeom prst="rect">
            <a:avLst/>
          </a:prstGeom>
          <a:noFill/>
        </p:spPr>
        <p:txBody>
          <a:bodyPr wrap="square" rtlCol="0">
            <a:spAutoFit/>
          </a:bodyPr>
          <a:lstStyle/>
          <a:p>
            <a:pPr algn="ctr"/>
            <a:r>
              <a:rPr lang="en-US" sz="2400" dirty="0"/>
              <a:t>High</a:t>
            </a:r>
          </a:p>
          <a:p>
            <a:pPr algn="ctr"/>
            <a:r>
              <a:rPr lang="en-US" sz="2400" dirty="0"/>
              <a:t>Perceived Weirdness</a:t>
            </a:r>
          </a:p>
        </p:txBody>
      </p:sp>
      <p:sp>
        <p:nvSpPr>
          <p:cNvPr id="9" name="Rounded Rectangle 8">
            <a:extLst>
              <a:ext uri="{FF2B5EF4-FFF2-40B4-BE49-F238E27FC236}">
                <a16:creationId xmlns:a16="http://schemas.microsoft.com/office/drawing/2014/main" id="{81E4AFCB-292A-2643-8B1A-21122935E933}"/>
              </a:ext>
            </a:extLst>
          </p:cNvPr>
          <p:cNvSpPr/>
          <p:nvPr/>
        </p:nvSpPr>
        <p:spPr>
          <a:xfrm>
            <a:off x="1193339" y="3211033"/>
            <a:ext cx="3548783" cy="1233376"/>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ABSORB</a:t>
            </a:r>
          </a:p>
        </p:txBody>
      </p:sp>
      <p:sp>
        <p:nvSpPr>
          <p:cNvPr id="10" name="Rounded Rectangle 9">
            <a:extLst>
              <a:ext uri="{FF2B5EF4-FFF2-40B4-BE49-F238E27FC236}">
                <a16:creationId xmlns:a16="http://schemas.microsoft.com/office/drawing/2014/main" id="{12A6795C-2690-BC46-903F-21B1183C4D4E}"/>
              </a:ext>
            </a:extLst>
          </p:cNvPr>
          <p:cNvSpPr/>
          <p:nvPr/>
        </p:nvSpPr>
        <p:spPr>
          <a:xfrm>
            <a:off x="8698001" y="3170341"/>
            <a:ext cx="3548783" cy="1233376"/>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REJECT</a:t>
            </a:r>
          </a:p>
        </p:txBody>
      </p:sp>
      <p:sp>
        <p:nvSpPr>
          <p:cNvPr id="3" name="TextBox 2">
            <a:extLst>
              <a:ext uri="{FF2B5EF4-FFF2-40B4-BE49-F238E27FC236}">
                <a16:creationId xmlns:a16="http://schemas.microsoft.com/office/drawing/2014/main" id="{1EB339DD-91D3-47DD-A101-6AF779AED2A4}"/>
              </a:ext>
            </a:extLst>
          </p:cNvPr>
          <p:cNvSpPr txBox="1"/>
          <p:nvPr/>
        </p:nvSpPr>
        <p:spPr>
          <a:xfrm>
            <a:off x="11328400" y="7003143"/>
            <a:ext cx="2032000" cy="584775"/>
          </a:xfrm>
          <a:prstGeom prst="rect">
            <a:avLst/>
          </a:prstGeom>
          <a:noFill/>
        </p:spPr>
        <p:txBody>
          <a:bodyPr wrap="square" rtlCol="0">
            <a:spAutoFit/>
          </a:bodyPr>
          <a:lstStyle/>
          <a:p>
            <a:r>
              <a:rPr lang="en-US" sz="1400" dirty="0">
                <a:solidFill>
                  <a:schemeClr val="accent1"/>
                </a:solidFill>
              </a:rPr>
              <a:t>(J </a:t>
            </a:r>
            <a:r>
              <a:rPr lang="en-US" sz="1400" dirty="0" err="1">
                <a:solidFill>
                  <a:schemeClr val="accent1"/>
                </a:solidFill>
              </a:rPr>
              <a:t>Hanafin</a:t>
            </a:r>
            <a:r>
              <a:rPr lang="en-US" sz="1400" dirty="0">
                <a:solidFill>
                  <a:schemeClr val="accent1"/>
                </a:solidFill>
              </a:rPr>
              <a:t>, 1976)</a:t>
            </a:r>
          </a:p>
          <a:p>
            <a:endParaRPr lang="en-GB" dirty="0"/>
          </a:p>
        </p:txBody>
      </p:sp>
      <p:sp>
        <p:nvSpPr>
          <p:cNvPr id="11" name="Text Placeholder 3">
            <a:extLst>
              <a:ext uri="{FF2B5EF4-FFF2-40B4-BE49-F238E27FC236}">
                <a16:creationId xmlns:a16="http://schemas.microsoft.com/office/drawing/2014/main" id="{96D47116-DF74-4366-889F-9D88C5D05FD4}"/>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82857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C53B9B99-4BEA-584C-8514-CB37790C9B51}"/>
              </a:ext>
            </a:extLst>
          </p:cNvPr>
          <p:cNvSpPr/>
          <p:nvPr/>
        </p:nvSpPr>
        <p:spPr>
          <a:xfrm>
            <a:off x="4082902" y="1637414"/>
            <a:ext cx="5401340" cy="5231197"/>
          </a:xfrm>
          <a:prstGeom prst="roundRect">
            <a:avLst/>
          </a:prstGeom>
          <a:solidFill>
            <a:schemeClr val="tx2">
              <a:lumMod val="25000"/>
              <a:lumOff val="75000"/>
            </a:schemeClr>
          </a:solid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D5F3101-2A57-B74A-9A8D-BB63429E4BC9}"/>
              </a:ext>
            </a:extLst>
          </p:cNvPr>
          <p:cNvSpPr>
            <a:spLocks noGrp="1"/>
          </p:cNvSpPr>
          <p:nvPr>
            <p:ph type="body" sz="quarter" idx="14"/>
          </p:nvPr>
        </p:nvSpPr>
        <p:spPr>
          <a:xfrm>
            <a:off x="779152" y="918050"/>
            <a:ext cx="11881818" cy="506032"/>
          </a:xfrm>
        </p:spPr>
        <p:txBody>
          <a:bodyPr/>
          <a:lstStyle/>
          <a:p>
            <a:r>
              <a:rPr lang="en-US" dirty="0"/>
              <a:t>The Perceived Weirdness Index </a:t>
            </a:r>
          </a:p>
        </p:txBody>
      </p:sp>
      <p:cxnSp>
        <p:nvCxnSpPr>
          <p:cNvPr id="5" name="Straight Connector 4">
            <a:extLst>
              <a:ext uri="{FF2B5EF4-FFF2-40B4-BE49-F238E27FC236}">
                <a16:creationId xmlns:a16="http://schemas.microsoft.com/office/drawing/2014/main" id="{C944758E-2E60-8844-8325-24FE5488051F}"/>
              </a:ext>
            </a:extLst>
          </p:cNvPr>
          <p:cNvCxnSpPr/>
          <p:nvPr/>
        </p:nvCxnSpPr>
        <p:spPr>
          <a:xfrm>
            <a:off x="1299665" y="4720857"/>
            <a:ext cx="10590027" cy="0"/>
          </a:xfrm>
          <a:prstGeom prst="line">
            <a:avLst/>
          </a:prstGeom>
          <a:ln w="38100"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ACD19781-3C2E-7947-95C9-869343CB46C5}"/>
              </a:ext>
            </a:extLst>
          </p:cNvPr>
          <p:cNvSpPr txBox="1"/>
          <p:nvPr/>
        </p:nvSpPr>
        <p:spPr>
          <a:xfrm>
            <a:off x="204510" y="5168026"/>
            <a:ext cx="2650001" cy="1200329"/>
          </a:xfrm>
          <a:prstGeom prst="rect">
            <a:avLst/>
          </a:prstGeom>
          <a:noFill/>
        </p:spPr>
        <p:txBody>
          <a:bodyPr wrap="square" rtlCol="0">
            <a:spAutoFit/>
          </a:bodyPr>
          <a:lstStyle/>
          <a:p>
            <a:pPr algn="ctr"/>
            <a:r>
              <a:rPr lang="en-US" sz="2400" dirty="0"/>
              <a:t>Low</a:t>
            </a:r>
          </a:p>
          <a:p>
            <a:pPr algn="ctr"/>
            <a:r>
              <a:rPr lang="en-US" sz="2400" dirty="0"/>
              <a:t>Perceived Weirdness</a:t>
            </a:r>
          </a:p>
        </p:txBody>
      </p:sp>
      <p:sp>
        <p:nvSpPr>
          <p:cNvPr id="7" name="TextBox 6">
            <a:extLst>
              <a:ext uri="{FF2B5EF4-FFF2-40B4-BE49-F238E27FC236}">
                <a16:creationId xmlns:a16="http://schemas.microsoft.com/office/drawing/2014/main" id="{C34E433F-FBF0-3243-9B05-3AD3EB1040B5}"/>
              </a:ext>
            </a:extLst>
          </p:cNvPr>
          <p:cNvSpPr txBox="1"/>
          <p:nvPr/>
        </p:nvSpPr>
        <p:spPr>
          <a:xfrm>
            <a:off x="10564691" y="5293178"/>
            <a:ext cx="2650001" cy="1200329"/>
          </a:xfrm>
          <a:prstGeom prst="rect">
            <a:avLst/>
          </a:prstGeom>
          <a:noFill/>
        </p:spPr>
        <p:txBody>
          <a:bodyPr wrap="square" rtlCol="0">
            <a:spAutoFit/>
          </a:bodyPr>
          <a:lstStyle/>
          <a:p>
            <a:pPr algn="ctr"/>
            <a:r>
              <a:rPr lang="en-US" sz="2400" dirty="0"/>
              <a:t>High</a:t>
            </a:r>
          </a:p>
          <a:p>
            <a:pPr algn="ctr"/>
            <a:r>
              <a:rPr lang="en-US" sz="2400" dirty="0"/>
              <a:t>Perceived Weirdness</a:t>
            </a:r>
          </a:p>
        </p:txBody>
      </p:sp>
      <p:sp>
        <p:nvSpPr>
          <p:cNvPr id="8" name="TextBox 7">
            <a:extLst>
              <a:ext uri="{FF2B5EF4-FFF2-40B4-BE49-F238E27FC236}">
                <a16:creationId xmlns:a16="http://schemas.microsoft.com/office/drawing/2014/main" id="{59617D62-AA32-9F4B-8D5E-536CEC0F9C84}"/>
              </a:ext>
            </a:extLst>
          </p:cNvPr>
          <p:cNvSpPr txBox="1"/>
          <p:nvPr/>
        </p:nvSpPr>
        <p:spPr>
          <a:xfrm>
            <a:off x="5499523" y="5209059"/>
            <a:ext cx="2650001" cy="1200329"/>
          </a:xfrm>
          <a:prstGeom prst="rect">
            <a:avLst/>
          </a:prstGeom>
          <a:noFill/>
        </p:spPr>
        <p:txBody>
          <a:bodyPr wrap="square" rtlCol="0">
            <a:spAutoFit/>
          </a:bodyPr>
          <a:lstStyle/>
          <a:p>
            <a:pPr algn="ctr"/>
            <a:r>
              <a:rPr lang="en-US" sz="2400" b="1" dirty="0"/>
              <a:t>Perceived Weirdness</a:t>
            </a:r>
          </a:p>
          <a:p>
            <a:pPr algn="ctr"/>
            <a:r>
              <a:rPr lang="en-US" sz="2400" b="1" dirty="0"/>
              <a:t>“Sweet Spot”</a:t>
            </a:r>
          </a:p>
        </p:txBody>
      </p:sp>
      <p:sp>
        <p:nvSpPr>
          <p:cNvPr id="9" name="Rounded Rectangle 8">
            <a:extLst>
              <a:ext uri="{FF2B5EF4-FFF2-40B4-BE49-F238E27FC236}">
                <a16:creationId xmlns:a16="http://schemas.microsoft.com/office/drawing/2014/main" id="{81E4AFCB-292A-2643-8B1A-21122935E933}"/>
              </a:ext>
            </a:extLst>
          </p:cNvPr>
          <p:cNvSpPr/>
          <p:nvPr/>
        </p:nvSpPr>
        <p:spPr>
          <a:xfrm>
            <a:off x="1193339" y="3211033"/>
            <a:ext cx="3548783" cy="1233376"/>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ABSORB</a:t>
            </a:r>
          </a:p>
        </p:txBody>
      </p:sp>
      <p:sp>
        <p:nvSpPr>
          <p:cNvPr id="10" name="Rounded Rectangle 9">
            <a:extLst>
              <a:ext uri="{FF2B5EF4-FFF2-40B4-BE49-F238E27FC236}">
                <a16:creationId xmlns:a16="http://schemas.microsoft.com/office/drawing/2014/main" id="{12A6795C-2690-BC46-903F-21B1183C4D4E}"/>
              </a:ext>
            </a:extLst>
          </p:cNvPr>
          <p:cNvSpPr/>
          <p:nvPr/>
        </p:nvSpPr>
        <p:spPr>
          <a:xfrm>
            <a:off x="8698001" y="3170341"/>
            <a:ext cx="3548783" cy="1233376"/>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REJECT</a:t>
            </a:r>
          </a:p>
        </p:txBody>
      </p:sp>
      <p:sp>
        <p:nvSpPr>
          <p:cNvPr id="11" name="Rounded Rectangle 10">
            <a:extLst>
              <a:ext uri="{FF2B5EF4-FFF2-40B4-BE49-F238E27FC236}">
                <a16:creationId xmlns:a16="http://schemas.microsoft.com/office/drawing/2014/main" id="{7EAC22CF-4E08-F047-9E6C-61C94F6B0B8C}"/>
              </a:ext>
            </a:extLst>
          </p:cNvPr>
          <p:cNvSpPr/>
          <p:nvPr/>
        </p:nvSpPr>
        <p:spPr>
          <a:xfrm>
            <a:off x="4945670" y="3186002"/>
            <a:ext cx="3548783" cy="1233376"/>
          </a:xfrm>
          <a:prstGeom prst="roundRect">
            <a:avLst/>
          </a:prstGeom>
          <a:solidFill>
            <a:schemeClr val="accent4">
              <a:lumMod val="75000"/>
              <a:lumOff val="2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INFLUENCE</a:t>
            </a:r>
          </a:p>
        </p:txBody>
      </p:sp>
      <p:sp>
        <p:nvSpPr>
          <p:cNvPr id="13" name="TextBox 12">
            <a:extLst>
              <a:ext uri="{FF2B5EF4-FFF2-40B4-BE49-F238E27FC236}">
                <a16:creationId xmlns:a16="http://schemas.microsoft.com/office/drawing/2014/main" id="{5389D8FD-0DC0-431F-9C51-A2E2418DDF4C}"/>
              </a:ext>
            </a:extLst>
          </p:cNvPr>
          <p:cNvSpPr txBox="1"/>
          <p:nvPr/>
        </p:nvSpPr>
        <p:spPr>
          <a:xfrm>
            <a:off x="11328400" y="7003143"/>
            <a:ext cx="2032000" cy="584775"/>
          </a:xfrm>
          <a:prstGeom prst="rect">
            <a:avLst/>
          </a:prstGeom>
          <a:noFill/>
        </p:spPr>
        <p:txBody>
          <a:bodyPr wrap="square" rtlCol="0">
            <a:spAutoFit/>
          </a:bodyPr>
          <a:lstStyle/>
          <a:p>
            <a:r>
              <a:rPr lang="en-US" sz="1400" dirty="0">
                <a:solidFill>
                  <a:schemeClr val="accent1"/>
                </a:solidFill>
              </a:rPr>
              <a:t>(J </a:t>
            </a:r>
            <a:r>
              <a:rPr lang="en-US" sz="1400" dirty="0" err="1">
                <a:solidFill>
                  <a:schemeClr val="accent1"/>
                </a:solidFill>
              </a:rPr>
              <a:t>Hanafin</a:t>
            </a:r>
            <a:r>
              <a:rPr lang="en-US" sz="1400" dirty="0">
                <a:solidFill>
                  <a:schemeClr val="accent1"/>
                </a:solidFill>
              </a:rPr>
              <a:t>, 1976)</a:t>
            </a:r>
          </a:p>
          <a:p>
            <a:endParaRPr lang="en-GB" dirty="0"/>
          </a:p>
        </p:txBody>
      </p:sp>
      <p:sp>
        <p:nvSpPr>
          <p:cNvPr id="14" name="Text Placeholder 3">
            <a:extLst>
              <a:ext uri="{FF2B5EF4-FFF2-40B4-BE49-F238E27FC236}">
                <a16:creationId xmlns:a16="http://schemas.microsoft.com/office/drawing/2014/main" id="{57CF9193-D02B-4034-A828-5D2BC9100AF0}"/>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39584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p:txBody>
          <a:bodyPr lIns="0"/>
          <a:lstStyle/>
          <a:p>
            <a:pPr lvl="0" algn="l" defTabSz="414589"/>
            <a:r>
              <a:rPr lang="en-US" sz="3200" dirty="0">
                <a:solidFill>
                  <a:schemeClr val="tx2"/>
                </a:solidFill>
                <a:latin typeface="Palatino Linotype" panose="02040502050505030304" pitchFamily="18" charset="0"/>
              </a:rPr>
              <a:t>Chat: Can you think of some examples?</a:t>
            </a:r>
          </a:p>
        </p:txBody>
      </p:sp>
      <p:pic>
        <p:nvPicPr>
          <p:cNvPr id="14" name="Picture 13" descr="A screenshot of a cell phone&#10;&#10;Description automatically generated">
            <a:extLst>
              <a:ext uri="{FF2B5EF4-FFF2-40B4-BE49-F238E27FC236}">
                <a16:creationId xmlns:a16="http://schemas.microsoft.com/office/drawing/2014/main" id="{9177A719-81B2-45C8-9167-D18B8D51F199}"/>
              </a:ext>
            </a:extLst>
          </p:cNvPr>
          <p:cNvPicPr>
            <a:picLocks noChangeAspect="1"/>
          </p:cNvPicPr>
          <p:nvPr/>
        </p:nvPicPr>
        <p:blipFill>
          <a:blip r:embed="rId3"/>
          <a:stretch>
            <a:fillRect/>
          </a:stretch>
        </p:blipFill>
        <p:spPr>
          <a:xfrm>
            <a:off x="7165488" y="1491237"/>
            <a:ext cx="4828037" cy="5717637"/>
          </a:xfrm>
          <a:prstGeom prst="rect">
            <a:avLst/>
          </a:prstGeom>
        </p:spPr>
      </p:pic>
      <p:sp>
        <p:nvSpPr>
          <p:cNvPr id="5" name="Text Placeholder 3">
            <a:extLst>
              <a:ext uri="{FF2B5EF4-FFF2-40B4-BE49-F238E27FC236}">
                <a16:creationId xmlns:a16="http://schemas.microsoft.com/office/drawing/2014/main" id="{9C80FFB9-A805-4120-A3B9-151160D728BC}"/>
              </a:ext>
            </a:extLst>
          </p:cNvPr>
          <p:cNvSpPr txBox="1">
            <a:spLocks/>
          </p:cNvSpPr>
          <p:nvPr/>
        </p:nvSpPr>
        <p:spPr>
          <a:xfrm>
            <a:off x="11194931" y="7197039"/>
            <a:ext cx="181141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pic>
        <p:nvPicPr>
          <p:cNvPr id="8" name="Picture Placeholder 7" descr="Shape&#10;&#10;Description automatically generated">
            <a:extLst>
              <a:ext uri="{FF2B5EF4-FFF2-40B4-BE49-F238E27FC236}">
                <a16:creationId xmlns:a16="http://schemas.microsoft.com/office/drawing/2014/main" id="{92B80D05-0814-4F4C-91EF-68AAAB12E9E5}"/>
              </a:ext>
            </a:extLst>
          </p:cNvPr>
          <p:cNvPicPr>
            <a:picLocks noGrp="1" noChangeAspect="1"/>
          </p:cNvPicPr>
          <p:nvPr>
            <p:ph type="pic" sz="quarter" idx="19"/>
          </p:nvPr>
        </p:nvPicPr>
        <p:blipFill rotWithShape="1">
          <a:blip r:embed="rId4">
            <a:duotone>
              <a:schemeClr val="accent1">
                <a:shade val="45000"/>
                <a:satMod val="135000"/>
              </a:schemeClr>
              <a:prstClr val="white"/>
            </a:duotone>
          </a:blip>
          <a:srcRect l="33776" r="33776"/>
          <a:stretch>
            <a:fillRect/>
          </a:stretch>
        </p:blipFill>
        <p:spPr/>
      </p:pic>
    </p:spTree>
    <p:extLst>
      <p:ext uri="{BB962C8B-B14F-4D97-AF65-F5344CB8AC3E}">
        <p14:creationId xmlns:p14="http://schemas.microsoft.com/office/powerpoint/2010/main" val="2951390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a:xfrm>
            <a:off x="782268" y="3089676"/>
            <a:ext cx="11881818" cy="543043"/>
          </a:xfrm>
        </p:spPr>
        <p:txBody>
          <a:bodyPr lIns="0"/>
          <a:lstStyle/>
          <a:p>
            <a:pPr lvl="0" algn="l" defTabSz="414589"/>
            <a:r>
              <a:rPr lang="en-US" sz="3200">
                <a:solidFill>
                  <a:srgbClr val="512654"/>
                </a:solidFill>
                <a:latin typeface="Palatino Linotype" panose="02040502050505030304" pitchFamily="18" charset="0"/>
              </a:rPr>
              <a:t>Poll One: Tell us about you</a:t>
            </a:r>
          </a:p>
        </p:txBody>
      </p:sp>
      <p:sp>
        <p:nvSpPr>
          <p:cNvPr id="18" name="Text Placeholder 5">
            <a:extLst>
              <a:ext uri="{FF2B5EF4-FFF2-40B4-BE49-F238E27FC236}">
                <a16:creationId xmlns:a16="http://schemas.microsoft.com/office/drawing/2014/main" id="{9FC29134-A6A3-AD46-9731-CC41B8986AD8}"/>
              </a:ext>
            </a:extLst>
          </p:cNvPr>
          <p:cNvSpPr>
            <a:spLocks noGrp="1"/>
          </p:cNvSpPr>
          <p:nvPr/>
        </p:nvSpPr>
        <p:spPr>
          <a:xfrm>
            <a:off x="782268" y="5295392"/>
            <a:ext cx="4080993" cy="804418"/>
          </a:xfrm>
          <a:prstGeom prst="rect">
            <a:avLst/>
          </a:prstGeom>
        </p:spPr>
        <p:txBody>
          <a:bodyPr/>
          <a:lstStyle>
            <a:lvl1pPr marL="0">
              <a:defRPr sz="120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74D52"/>
              </a:solidFill>
              <a:effectLst/>
              <a:uLnTx/>
              <a:uFillTx/>
              <a:latin typeface="Trebuchet MS"/>
              <a:ea typeface="+mn-ea"/>
              <a:cs typeface="+mn-cs"/>
            </a:endParaRPr>
          </a:p>
        </p:txBody>
      </p:sp>
      <p:pic>
        <p:nvPicPr>
          <p:cNvPr id="36" name="Picture Placeholder 35">
            <a:extLst>
              <a:ext uri="{FF2B5EF4-FFF2-40B4-BE49-F238E27FC236}">
                <a16:creationId xmlns:a16="http://schemas.microsoft.com/office/drawing/2014/main" id="{602B6111-ACF0-8949-ABBB-EECCD985634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7" name="Text Placeholder 3">
            <a:extLst>
              <a:ext uri="{FF2B5EF4-FFF2-40B4-BE49-F238E27FC236}">
                <a16:creationId xmlns:a16="http://schemas.microsoft.com/office/drawing/2014/main" id="{69F44FFC-F5CD-C14F-B985-ADF53DD13E66}"/>
              </a:ext>
            </a:extLst>
          </p:cNvPr>
          <p:cNvSpPr>
            <a:spLocks noGrp="1"/>
          </p:cNvSpPr>
          <p:nvPr>
            <p:ph type="body" sz="quarter" idx="16"/>
          </p:nvPr>
        </p:nvSpPr>
        <p:spPr>
          <a:xfrm>
            <a:off x="755375" y="3845749"/>
            <a:ext cx="11965262" cy="492365"/>
          </a:xfrm>
        </p:spPr>
        <p:txBody>
          <a:bodyPr lIns="0"/>
          <a:lstStyle/>
          <a:p>
            <a:pPr algn="l">
              <a:spcBef>
                <a:spcPts val="450"/>
              </a:spcBef>
            </a:pPr>
            <a:r>
              <a:rPr lang="en-US" sz="2000" dirty="0">
                <a:solidFill>
                  <a:schemeClr val="accent1"/>
                </a:solidFill>
                <a:latin typeface="Trebuchet MS" panose="020B0603020202020204" pitchFamily="34" charset="0"/>
              </a:rPr>
              <a:t>Thinking of a specific setting…</a:t>
            </a:r>
          </a:p>
          <a:p>
            <a:pPr algn="l">
              <a:spcBef>
                <a:spcPts val="450"/>
              </a:spcBef>
            </a:pPr>
            <a:endParaRPr lang="en-US" sz="2400" dirty="0">
              <a:solidFill>
                <a:schemeClr val="accent1"/>
              </a:solidFill>
              <a:latin typeface="Trebuchet MS" panose="020B0603020202020204" pitchFamily="34" charset="0"/>
            </a:endParaRPr>
          </a:p>
          <a:p>
            <a:pPr algn="l">
              <a:spcBef>
                <a:spcPts val="450"/>
              </a:spcBef>
            </a:pPr>
            <a:r>
              <a:rPr lang="en-US" sz="2400" b="1" dirty="0">
                <a:solidFill>
                  <a:schemeClr val="accent1"/>
                </a:solidFill>
                <a:latin typeface="Trebuchet MS" panose="020B0603020202020204" pitchFamily="34" charset="0"/>
              </a:rPr>
              <a:t>:</a:t>
            </a:r>
          </a:p>
        </p:txBody>
      </p:sp>
      <p:sp>
        <p:nvSpPr>
          <p:cNvPr id="6" name="Text Placeholder 20">
            <a:extLst>
              <a:ext uri="{FF2B5EF4-FFF2-40B4-BE49-F238E27FC236}">
                <a16:creationId xmlns:a16="http://schemas.microsoft.com/office/drawing/2014/main" id="{813447E7-9D86-6E4E-981B-8751D36CE975}"/>
              </a:ext>
            </a:extLst>
          </p:cNvPr>
          <p:cNvSpPr>
            <a:spLocks noGrp="1"/>
          </p:cNvSpPr>
          <p:nvPr/>
        </p:nvSpPr>
        <p:spPr>
          <a:xfrm>
            <a:off x="782268" y="4633131"/>
            <a:ext cx="11036731"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E"/>
                </a:solidFill>
                <a:effectLst/>
                <a:uLnTx/>
                <a:uFillTx/>
                <a:latin typeface="Trebuchet MS"/>
                <a:cs typeface="+mn-cs"/>
              </a:rPr>
              <a:t>A - 		I </a:t>
            </a:r>
            <a:r>
              <a:rPr lang="en-US" dirty="0">
                <a:solidFill>
                  <a:srgbClr val="FFFFFE"/>
                </a:solidFill>
                <a:latin typeface="Trebuchet MS"/>
              </a:rPr>
              <a:t>am </a:t>
            </a:r>
            <a:r>
              <a:rPr kumimoji="0" lang="en-US" sz="2000" b="0" i="0" u="none" strike="noStrike" kern="1200" cap="none" spc="0" normalizeH="0" baseline="0" noProof="0" dirty="0">
                <a:ln>
                  <a:noFill/>
                </a:ln>
                <a:solidFill>
                  <a:srgbClr val="FFFFFE"/>
                </a:solidFill>
                <a:effectLst/>
                <a:uLnTx/>
                <a:uFillTx/>
                <a:latin typeface="Trebuchet MS"/>
                <a:cs typeface="+mn-cs"/>
              </a:rPr>
              <a:t>perceived as </a:t>
            </a:r>
            <a:r>
              <a:rPr kumimoji="0" lang="en-US" sz="2000" b="1" i="0" u="none" strike="noStrike" kern="1200" cap="none" spc="0" normalizeH="0" baseline="0" noProof="0" dirty="0">
                <a:ln>
                  <a:noFill/>
                </a:ln>
                <a:solidFill>
                  <a:srgbClr val="FFFFFE"/>
                </a:solidFill>
                <a:effectLst/>
                <a:uLnTx/>
                <a:uFillTx/>
                <a:latin typeface="Trebuchet MS"/>
                <a:cs typeface="+mn-cs"/>
              </a:rPr>
              <a:t>too weird</a:t>
            </a:r>
            <a:endParaRPr kumimoji="0" lang="en-US" sz="2000" b="1" i="0" u="none" strike="noStrike" kern="1200" cap="none" spc="0" normalizeH="0" baseline="0" noProof="0" dirty="0">
              <a:ln>
                <a:noFill/>
              </a:ln>
              <a:solidFill>
                <a:srgbClr val="FFFFFE"/>
              </a:solidFill>
              <a:effectLst/>
              <a:uLnTx/>
              <a:uFillTx/>
              <a:latin typeface="Palatino" pitchFamily="2" charset="77"/>
              <a:cs typeface="+mn-cs"/>
            </a:endParaRPr>
          </a:p>
        </p:txBody>
      </p:sp>
      <p:sp>
        <p:nvSpPr>
          <p:cNvPr id="10" name="Text Placeholder 20">
            <a:extLst>
              <a:ext uri="{FF2B5EF4-FFF2-40B4-BE49-F238E27FC236}">
                <a16:creationId xmlns:a16="http://schemas.microsoft.com/office/drawing/2014/main" id="{9D6CEEFA-E368-B74B-B216-6A4A9FAAE831}"/>
              </a:ext>
            </a:extLst>
          </p:cNvPr>
          <p:cNvSpPr>
            <a:spLocks noGrp="1"/>
          </p:cNvSpPr>
          <p:nvPr/>
        </p:nvSpPr>
        <p:spPr>
          <a:xfrm>
            <a:off x="768822" y="5130672"/>
            <a:ext cx="11050178"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E"/>
                </a:solidFill>
                <a:effectLst/>
                <a:uLnTx/>
                <a:uFillTx/>
                <a:latin typeface="Trebuchet MS"/>
                <a:cs typeface="+mn-cs"/>
              </a:rPr>
              <a:t>B - 		</a:t>
            </a:r>
            <a:r>
              <a:rPr lang="en-US" dirty="0">
                <a:solidFill>
                  <a:srgbClr val="FFFFFE"/>
                </a:solidFill>
                <a:latin typeface="Trebuchet MS"/>
              </a:rPr>
              <a:t>I am in the ‘</a:t>
            </a:r>
            <a:r>
              <a:rPr lang="en-US" b="1" dirty="0">
                <a:solidFill>
                  <a:srgbClr val="FFFFFE"/>
                </a:solidFill>
                <a:latin typeface="Trebuchet MS"/>
              </a:rPr>
              <a:t>sweet spot</a:t>
            </a:r>
            <a:r>
              <a:rPr lang="en-US" dirty="0">
                <a:solidFill>
                  <a:srgbClr val="FFFFFE"/>
                </a:solidFill>
                <a:latin typeface="Trebuchet MS"/>
              </a:rPr>
              <a:t>’</a:t>
            </a:r>
            <a:endParaRPr kumimoji="0" lang="en-US" sz="2000" b="0" i="0" u="none" strike="noStrike" kern="1200" cap="none" spc="0" normalizeH="0" baseline="0" noProof="0" dirty="0">
              <a:ln>
                <a:noFill/>
              </a:ln>
              <a:solidFill>
                <a:srgbClr val="FFFFFE"/>
              </a:solidFill>
              <a:effectLst/>
              <a:uLnTx/>
              <a:uFillTx/>
              <a:latin typeface="Trebuchet MS"/>
              <a:cs typeface="+mn-cs"/>
            </a:endParaRPr>
          </a:p>
        </p:txBody>
      </p:sp>
      <p:sp>
        <p:nvSpPr>
          <p:cNvPr id="9" name="Text Placeholder 3">
            <a:extLst>
              <a:ext uri="{FF2B5EF4-FFF2-40B4-BE49-F238E27FC236}">
                <a16:creationId xmlns:a16="http://schemas.microsoft.com/office/drawing/2014/main" id="{4DF73020-9749-4FCA-AA74-107FB5EFAA28}"/>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a:ln>
                <a:noFill/>
              </a:ln>
              <a:solidFill>
                <a:srgbClr val="7A3E7F"/>
              </a:solidFill>
              <a:effectLst/>
              <a:uLnTx/>
              <a:uFillTx/>
              <a:latin typeface="Trebuchet MS" panose="020B0603020202020204" pitchFamily="34" charset="0"/>
              <a:ea typeface="+mn-ea"/>
              <a:cs typeface="+mn-cs"/>
            </a:endParaRPr>
          </a:p>
        </p:txBody>
      </p:sp>
      <p:sp>
        <p:nvSpPr>
          <p:cNvPr id="11" name="Text Placeholder 20">
            <a:extLst>
              <a:ext uri="{FF2B5EF4-FFF2-40B4-BE49-F238E27FC236}">
                <a16:creationId xmlns:a16="http://schemas.microsoft.com/office/drawing/2014/main" id="{5E10D466-9EBE-4936-BDCB-790E5708A3B2}"/>
              </a:ext>
            </a:extLst>
          </p:cNvPr>
          <p:cNvSpPr>
            <a:spLocks noGrp="1"/>
          </p:cNvSpPr>
          <p:nvPr/>
        </p:nvSpPr>
        <p:spPr>
          <a:xfrm>
            <a:off x="768821" y="5602269"/>
            <a:ext cx="11036731"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E"/>
                </a:solidFill>
                <a:effectLst/>
                <a:uLnTx/>
                <a:uFillTx/>
                <a:latin typeface="Trebuchet MS"/>
                <a:cs typeface="+mn-cs"/>
              </a:rPr>
              <a:t>C - 		I am perceived as </a:t>
            </a:r>
            <a:r>
              <a:rPr kumimoji="0" lang="en-US" sz="2000" b="1" i="0" u="none" strike="noStrike" kern="1200" cap="none" spc="0" normalizeH="0" baseline="0" noProof="0" dirty="0">
                <a:ln>
                  <a:noFill/>
                </a:ln>
                <a:solidFill>
                  <a:srgbClr val="FFFFFE"/>
                </a:solidFill>
                <a:effectLst/>
                <a:uLnTx/>
                <a:uFillTx/>
                <a:latin typeface="Trebuchet MS"/>
                <a:cs typeface="+mn-cs"/>
              </a:rPr>
              <a:t>not weird</a:t>
            </a:r>
            <a:endParaRPr kumimoji="0" lang="en-US" sz="2000" b="1" i="0" u="none" strike="noStrike" kern="1200" cap="none" spc="0" normalizeH="0" baseline="0" noProof="0" dirty="0">
              <a:ln>
                <a:noFill/>
              </a:ln>
              <a:solidFill>
                <a:srgbClr val="FFFFFE"/>
              </a:solidFill>
              <a:effectLst/>
              <a:uLnTx/>
              <a:uFillTx/>
              <a:latin typeface="Palatino" pitchFamily="2" charset="77"/>
              <a:cs typeface="+mn-cs"/>
            </a:endParaRPr>
          </a:p>
        </p:txBody>
      </p:sp>
      <p:sp>
        <p:nvSpPr>
          <p:cNvPr id="12" name="Text Placeholder 20">
            <a:extLst>
              <a:ext uri="{FF2B5EF4-FFF2-40B4-BE49-F238E27FC236}">
                <a16:creationId xmlns:a16="http://schemas.microsoft.com/office/drawing/2014/main" id="{451D61B6-5022-47BC-9126-6F9AE5F6367F}"/>
              </a:ext>
            </a:extLst>
          </p:cNvPr>
          <p:cNvSpPr>
            <a:spLocks noGrp="1"/>
          </p:cNvSpPr>
          <p:nvPr/>
        </p:nvSpPr>
        <p:spPr>
          <a:xfrm>
            <a:off x="755375" y="6099810"/>
            <a:ext cx="11050178" cy="414337"/>
          </a:xfrm>
          <a:prstGeom prst="round1Rect">
            <a:avLst/>
          </a:prstGeom>
          <a:solidFill>
            <a:schemeClr val="accent1"/>
          </a:solidFill>
        </p:spPr>
        <p:txBody>
          <a:bodyPr/>
          <a:lstStyle>
            <a:lvl1pPr marL="0">
              <a:defRPr sz="2000">
                <a:solidFill>
                  <a:schemeClr val="bg2"/>
                </a:solidFill>
                <a:latin typeface="Palatino" pitchFamily="2" charset="77"/>
                <a:ea typeface="Palatino" pitchFamily="2" charset="77"/>
                <a:cs typeface="+mn-cs"/>
              </a:defRPr>
            </a:lvl1pPr>
            <a:lvl2pPr marL="457200">
              <a:defRPr sz="2000">
                <a:solidFill>
                  <a:schemeClr val="bg2"/>
                </a:solidFill>
                <a:latin typeface="Palatino" pitchFamily="2" charset="77"/>
                <a:ea typeface="Palatino" pitchFamily="2" charset="77"/>
                <a:cs typeface="+mn-cs"/>
              </a:defRPr>
            </a:lvl2pPr>
            <a:lvl3pPr marL="914400">
              <a:defRPr sz="2000">
                <a:solidFill>
                  <a:schemeClr val="bg2"/>
                </a:solidFill>
                <a:latin typeface="Palatino" pitchFamily="2" charset="77"/>
                <a:ea typeface="Palatino" pitchFamily="2" charset="77"/>
                <a:cs typeface="+mn-cs"/>
              </a:defRPr>
            </a:lvl3pPr>
            <a:lvl4pPr marL="1371600">
              <a:defRPr sz="2000">
                <a:solidFill>
                  <a:schemeClr val="bg2"/>
                </a:solidFill>
                <a:latin typeface="Palatino" pitchFamily="2" charset="77"/>
                <a:ea typeface="Palatino" pitchFamily="2" charset="77"/>
                <a:cs typeface="+mn-cs"/>
              </a:defRPr>
            </a:lvl4pPr>
            <a:lvl5pPr marL="1828800">
              <a:defRPr sz="2000">
                <a:solidFill>
                  <a:schemeClr val="bg2"/>
                </a:solidFill>
                <a:latin typeface="Palatino" pitchFamily="2" charset="77"/>
                <a:ea typeface="Palatino" pitchFamily="2" charset="77"/>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E"/>
                </a:solidFill>
                <a:effectLst/>
                <a:uLnTx/>
                <a:uFillTx/>
                <a:latin typeface="Trebuchet MS"/>
                <a:cs typeface="+mn-cs"/>
              </a:rPr>
              <a:t>D - 		I don’t know</a:t>
            </a:r>
          </a:p>
        </p:txBody>
      </p:sp>
    </p:spTree>
    <p:extLst>
      <p:ext uri="{BB962C8B-B14F-4D97-AF65-F5344CB8AC3E}">
        <p14:creationId xmlns:p14="http://schemas.microsoft.com/office/powerpoint/2010/main" val="276503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C5B5AC-D123-4A09-AB49-F12106B0C699}"/>
              </a:ext>
            </a:extLst>
          </p:cNvPr>
          <p:cNvSpPr>
            <a:spLocks noGrp="1"/>
          </p:cNvSpPr>
          <p:nvPr>
            <p:ph type="body" sz="quarter" idx="14"/>
          </p:nvPr>
        </p:nvSpPr>
        <p:spPr/>
        <p:txBody>
          <a:bodyPr/>
          <a:lstStyle/>
          <a:p>
            <a:r>
              <a:rPr lang="en-GB" dirty="0"/>
              <a:t>Just enough fitting in</a:t>
            </a:r>
          </a:p>
          <a:p>
            <a:endParaRPr lang="en-GB" dirty="0"/>
          </a:p>
          <a:p>
            <a:endParaRPr lang="en-GB" dirty="0">
              <a:solidFill>
                <a:schemeClr val="tx1"/>
              </a:solidFill>
            </a:endParaRPr>
          </a:p>
          <a:p>
            <a:pPr marL="457200" indent="-457200">
              <a:buFont typeface="Arial" panose="020B0604020202020204" pitchFamily="34" charset="0"/>
              <a:buChar char="•"/>
            </a:pPr>
            <a:r>
              <a:rPr lang="en-GB" sz="2400" dirty="0">
                <a:solidFill>
                  <a:schemeClr val="tx1"/>
                </a:solidFill>
                <a:latin typeface="+mn-lt"/>
                <a:ea typeface="+mn-ea"/>
              </a:rPr>
              <a:t>In what ways are you already similar to your stakeholders?</a:t>
            </a:r>
          </a:p>
          <a:p>
            <a:endParaRPr lang="en-GB" sz="2400" dirty="0">
              <a:solidFill>
                <a:schemeClr val="tx1"/>
              </a:solidFill>
              <a:latin typeface="+mn-lt"/>
              <a:ea typeface="+mn-ea"/>
            </a:endParaRPr>
          </a:p>
          <a:p>
            <a:pPr marL="457200" indent="-457200">
              <a:buFont typeface="Arial" panose="020B0604020202020204" pitchFamily="34" charset="0"/>
              <a:buChar char="•"/>
            </a:pPr>
            <a:r>
              <a:rPr lang="en-GB" sz="2400" dirty="0">
                <a:solidFill>
                  <a:schemeClr val="tx1"/>
                </a:solidFill>
                <a:latin typeface="+mn-lt"/>
                <a:ea typeface="+mn-ea"/>
              </a:rPr>
              <a:t>In what ways do you seek to fit in?</a:t>
            </a:r>
          </a:p>
          <a:p>
            <a:endParaRPr lang="en-GB" sz="2400" dirty="0">
              <a:solidFill>
                <a:schemeClr val="tx1"/>
              </a:solidFill>
              <a:latin typeface="+mn-lt"/>
              <a:ea typeface="+mn-ea"/>
            </a:endParaRPr>
          </a:p>
          <a:p>
            <a:pPr marL="457200" indent="-457200">
              <a:buFont typeface="Arial" panose="020B0604020202020204" pitchFamily="34" charset="0"/>
              <a:buChar char="•"/>
            </a:pPr>
            <a:r>
              <a:rPr lang="en-GB" sz="2400" dirty="0">
                <a:solidFill>
                  <a:schemeClr val="tx1"/>
                </a:solidFill>
                <a:latin typeface="+mn-lt"/>
                <a:ea typeface="+mn-ea"/>
              </a:rPr>
              <a:t>How do you join with people?</a:t>
            </a:r>
          </a:p>
          <a:p>
            <a:br>
              <a:rPr lang="en-GB" dirty="0"/>
            </a:br>
            <a:endParaRPr lang="en-GB" dirty="0"/>
          </a:p>
          <a:p>
            <a:endParaRPr lang="en-GB" dirty="0"/>
          </a:p>
        </p:txBody>
      </p:sp>
      <p:pic>
        <p:nvPicPr>
          <p:cNvPr id="11" name="Picture Placeholder 10" descr="A picture containing ground, outdoor&#10;&#10;Description automatically generated">
            <a:extLst>
              <a:ext uri="{FF2B5EF4-FFF2-40B4-BE49-F238E27FC236}">
                <a16:creationId xmlns:a16="http://schemas.microsoft.com/office/drawing/2014/main" id="{7092C369-C67D-452A-A8DF-228AE0CC7272}"/>
              </a:ext>
            </a:extLst>
          </p:cNvPr>
          <p:cNvPicPr>
            <a:picLocks noGrp="1" noChangeAspect="1"/>
          </p:cNvPicPr>
          <p:nvPr>
            <p:ph type="pic" sz="quarter" idx="19"/>
          </p:nvPr>
        </p:nvPicPr>
        <p:blipFill>
          <a:blip r:embed="rId2">
            <a:duotone>
              <a:schemeClr val="accent1">
                <a:shade val="45000"/>
                <a:satMod val="135000"/>
              </a:schemeClr>
              <a:prstClr val="white"/>
            </a:duotone>
          </a:blip>
          <a:srcRect l="33776" r="33776"/>
          <a:stretch>
            <a:fillRect/>
          </a:stretch>
        </p:blipFill>
        <p:spPr/>
      </p:pic>
      <p:sp>
        <p:nvSpPr>
          <p:cNvPr id="9" name="Text Placeholder 3">
            <a:extLst>
              <a:ext uri="{FF2B5EF4-FFF2-40B4-BE49-F238E27FC236}">
                <a16:creationId xmlns:a16="http://schemas.microsoft.com/office/drawing/2014/main" id="{1A9F9158-3D15-4899-B358-E587A358FE31}"/>
              </a:ext>
            </a:extLst>
          </p:cNvPr>
          <p:cNvSpPr txBox="1">
            <a:spLocks/>
          </p:cNvSpPr>
          <p:nvPr/>
        </p:nvSpPr>
        <p:spPr>
          <a:xfrm>
            <a:off x="11194931" y="7204296"/>
            <a:ext cx="181141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988031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C9044B-019F-1D49-98A1-F6E73F67BB79}"/>
              </a:ext>
            </a:extLst>
          </p:cNvPr>
          <p:cNvSpPr>
            <a:spLocks noGrp="1"/>
          </p:cNvSpPr>
          <p:nvPr>
            <p:ph type="body" sz="quarter" idx="14"/>
          </p:nvPr>
        </p:nvSpPr>
        <p:spPr/>
        <p:txBody>
          <a:bodyPr/>
          <a:lstStyle/>
          <a:p>
            <a:r>
              <a:rPr lang="en-US" dirty="0"/>
              <a:t>Just enough standing out</a:t>
            </a:r>
          </a:p>
          <a:p>
            <a:endParaRPr lang="en-US" dirty="0"/>
          </a:p>
          <a:p>
            <a:endParaRPr lang="en-US" dirty="0"/>
          </a:p>
          <a:p>
            <a:pPr marL="457200" indent="-457200">
              <a:buFont typeface="Arial" panose="020B0604020202020204" pitchFamily="34" charset="0"/>
              <a:buChar char="•"/>
            </a:pPr>
            <a:r>
              <a:rPr lang="en-GB" sz="2400" dirty="0">
                <a:solidFill>
                  <a:schemeClr val="tx1"/>
                </a:solidFill>
                <a:latin typeface="+mn-lt"/>
                <a:ea typeface="+mn-ea"/>
              </a:rPr>
              <a:t>In what ways do you dare to be different?</a:t>
            </a:r>
          </a:p>
          <a:p>
            <a:pPr marL="457200" indent="-457200">
              <a:buFont typeface="Arial" panose="020B0604020202020204" pitchFamily="34" charset="0"/>
              <a:buChar char="•"/>
            </a:pPr>
            <a:endParaRPr lang="en-GB" sz="2400" dirty="0">
              <a:solidFill>
                <a:schemeClr val="tx1"/>
              </a:solidFill>
              <a:latin typeface="+mn-lt"/>
              <a:ea typeface="+mn-ea"/>
            </a:endParaRPr>
          </a:p>
          <a:p>
            <a:pPr marL="457200" indent="-457200">
              <a:buFont typeface="Arial" panose="020B0604020202020204" pitchFamily="34" charset="0"/>
              <a:buChar char="•"/>
            </a:pPr>
            <a:r>
              <a:rPr lang="en-GB" sz="2400" dirty="0">
                <a:solidFill>
                  <a:schemeClr val="tx1"/>
                </a:solidFill>
                <a:latin typeface="+mn-lt"/>
                <a:ea typeface="+mn-ea"/>
              </a:rPr>
              <a:t>What do you take a stand on?</a:t>
            </a:r>
          </a:p>
          <a:p>
            <a:pPr marL="457200" indent="-457200">
              <a:buFont typeface="Arial" panose="020B0604020202020204" pitchFamily="34" charset="0"/>
              <a:buChar char="•"/>
            </a:pPr>
            <a:endParaRPr lang="en-GB" sz="2400" dirty="0">
              <a:solidFill>
                <a:schemeClr val="tx1"/>
              </a:solidFill>
              <a:latin typeface="+mn-lt"/>
              <a:ea typeface="+mn-ea"/>
            </a:endParaRPr>
          </a:p>
          <a:p>
            <a:pPr marL="457200" indent="-457200">
              <a:buFont typeface="Arial" panose="020B0604020202020204" pitchFamily="34" charset="0"/>
              <a:buChar char="•"/>
            </a:pPr>
            <a:r>
              <a:rPr lang="en-GB" sz="2400" dirty="0">
                <a:solidFill>
                  <a:schemeClr val="tx1"/>
                </a:solidFill>
                <a:latin typeface="+mn-lt"/>
                <a:ea typeface="+mn-ea"/>
              </a:rPr>
              <a:t>What’s your truth and do you speak it?</a:t>
            </a:r>
          </a:p>
          <a:p>
            <a:pPr marL="457200" indent="-457200">
              <a:buFont typeface="Arial" panose="020B0604020202020204" pitchFamily="34" charset="0"/>
              <a:buChar char="•"/>
            </a:pPr>
            <a:endParaRPr lang="en-GB" dirty="0"/>
          </a:p>
          <a:p>
            <a:br>
              <a:rPr lang="en-GB" dirty="0"/>
            </a:br>
            <a:endParaRPr lang="en-GB" dirty="0"/>
          </a:p>
          <a:p>
            <a:endParaRPr lang="en-US" dirty="0"/>
          </a:p>
        </p:txBody>
      </p:sp>
      <p:sp>
        <p:nvSpPr>
          <p:cNvPr id="9" name="Text Placeholder 3">
            <a:extLst>
              <a:ext uri="{FF2B5EF4-FFF2-40B4-BE49-F238E27FC236}">
                <a16:creationId xmlns:a16="http://schemas.microsoft.com/office/drawing/2014/main" id="{85EC9553-DE3E-4EA6-B72E-85E7A24A04AB}"/>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pic>
        <p:nvPicPr>
          <p:cNvPr id="5" name="Picture Placeholder 4" descr="A row of sharpened pencils&#10;&#10;Description automatically generated with medium confidence">
            <a:extLst>
              <a:ext uri="{FF2B5EF4-FFF2-40B4-BE49-F238E27FC236}">
                <a16:creationId xmlns:a16="http://schemas.microsoft.com/office/drawing/2014/main" id="{4EC9E1E9-7630-494B-8F0C-44CEAC606D4F}"/>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59746" t="143" r="13056" b="-143"/>
          <a:stretch/>
        </p:blipFill>
        <p:spPr>
          <a:xfrm>
            <a:off x="9798677" y="-27879"/>
            <a:ext cx="3673742" cy="7601563"/>
          </a:xfrm>
        </p:spPr>
      </p:pic>
    </p:spTree>
    <p:extLst>
      <p:ext uri="{BB962C8B-B14F-4D97-AF65-F5344CB8AC3E}">
        <p14:creationId xmlns:p14="http://schemas.microsoft.com/office/powerpoint/2010/main" val="163285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F8F1E2-AE07-2E4A-B868-A9CBB43124F6}"/>
              </a:ext>
            </a:extLst>
          </p:cNvPr>
          <p:cNvSpPr>
            <a:spLocks noGrp="1"/>
          </p:cNvSpPr>
          <p:nvPr>
            <p:ph type="body" sz="quarter" idx="14"/>
          </p:nvPr>
        </p:nvSpPr>
        <p:spPr/>
        <p:txBody>
          <a:bodyPr/>
          <a:lstStyle/>
          <a:p>
            <a:r>
              <a:rPr lang="en-US" dirty="0"/>
              <a:t>Key messages</a:t>
            </a:r>
          </a:p>
        </p:txBody>
      </p:sp>
      <p:sp>
        <p:nvSpPr>
          <p:cNvPr id="2" name="Text Placeholder 1">
            <a:extLst>
              <a:ext uri="{FF2B5EF4-FFF2-40B4-BE49-F238E27FC236}">
                <a16:creationId xmlns:a16="http://schemas.microsoft.com/office/drawing/2014/main" id="{99DD0698-0826-4C44-BE05-E3BDEC8AA351}"/>
              </a:ext>
            </a:extLst>
          </p:cNvPr>
          <p:cNvSpPr>
            <a:spLocks noGrp="1"/>
          </p:cNvSpPr>
          <p:nvPr>
            <p:ph type="body" sz="quarter" idx="16"/>
          </p:nvPr>
        </p:nvSpPr>
        <p:spPr/>
        <p:txBody>
          <a:bodyPr/>
          <a:lstStyle/>
          <a:p>
            <a:r>
              <a:rPr lang="en-US" sz="2400" dirty="0"/>
              <a:t>To influence others you need to be ‘just weird enough’.</a:t>
            </a:r>
          </a:p>
          <a:p>
            <a:endParaRPr lang="en-US" sz="2400" dirty="0"/>
          </a:p>
          <a:p>
            <a:pPr marL="742950" indent="-742950">
              <a:buFont typeface="+mj-lt"/>
              <a:buAutoNum type="arabicPeriod"/>
            </a:pPr>
            <a:r>
              <a:rPr lang="en-US" sz="2400" dirty="0"/>
              <a:t>Embrace your you-ness.</a:t>
            </a:r>
          </a:p>
          <a:p>
            <a:pPr marL="742950" indent="-742950">
              <a:buFont typeface="+mj-lt"/>
              <a:buAutoNum type="arabicPeriod"/>
            </a:pPr>
            <a:endParaRPr lang="en-US" sz="2400" dirty="0"/>
          </a:p>
          <a:p>
            <a:pPr marL="742950" indent="-742950">
              <a:buFont typeface="+mj-lt"/>
              <a:buAutoNum type="arabicPeriod"/>
            </a:pPr>
            <a:r>
              <a:rPr lang="en-US" sz="2400" dirty="0"/>
              <a:t>Keep learning about your impact on others.</a:t>
            </a:r>
          </a:p>
          <a:p>
            <a:pPr marL="742950" indent="-742950">
              <a:buFont typeface="+mj-lt"/>
              <a:buAutoNum type="arabicPeriod"/>
            </a:pPr>
            <a:endParaRPr lang="en-US" sz="2400" dirty="0"/>
          </a:p>
          <a:p>
            <a:pPr marL="742950" indent="-742950">
              <a:buFont typeface="+mj-lt"/>
              <a:buAutoNum type="arabicPeriod"/>
            </a:pPr>
            <a:r>
              <a:rPr lang="en-US" sz="2400" dirty="0"/>
              <a:t>Be intentional about the balance between fitting in and standing out.</a:t>
            </a:r>
          </a:p>
        </p:txBody>
      </p:sp>
      <p:pic>
        <p:nvPicPr>
          <p:cNvPr id="9" name="Picture Placeholder 8" descr="A picture containing person, indoor&#10;&#10;Description automatically generated">
            <a:extLst>
              <a:ext uri="{FF2B5EF4-FFF2-40B4-BE49-F238E27FC236}">
                <a16:creationId xmlns:a16="http://schemas.microsoft.com/office/drawing/2014/main" id="{D2EC2C93-08CC-4725-80EF-620776DC97E6}"/>
              </a:ext>
            </a:extLst>
          </p:cNvPr>
          <p:cNvPicPr>
            <a:picLocks noGrp="1" noChangeAspect="1"/>
          </p:cNvPicPr>
          <p:nvPr>
            <p:ph type="pic" sz="quarter" idx="19"/>
          </p:nvPr>
        </p:nvPicPr>
        <p:blipFill rotWithShape="1">
          <a:blip r:embed="rId2">
            <a:duotone>
              <a:prstClr val="black"/>
              <a:schemeClr val="accent1">
                <a:tint val="45000"/>
                <a:satMod val="400000"/>
              </a:schemeClr>
            </a:duotone>
          </a:blip>
          <a:srcRect l="13495" r="13495"/>
          <a:stretch>
            <a:fillRect/>
          </a:stretch>
        </p:blipFill>
        <p:spPr/>
      </p:pic>
      <p:sp>
        <p:nvSpPr>
          <p:cNvPr id="7" name="Text Placeholder 3">
            <a:extLst>
              <a:ext uri="{FF2B5EF4-FFF2-40B4-BE49-F238E27FC236}">
                <a16:creationId xmlns:a16="http://schemas.microsoft.com/office/drawing/2014/main" id="{5185102E-992F-4823-9800-9CF98A8AA4B8}"/>
              </a:ext>
            </a:extLst>
          </p:cNvPr>
          <p:cNvSpPr txBox="1">
            <a:spLocks/>
          </p:cNvSpPr>
          <p:nvPr/>
        </p:nvSpPr>
        <p:spPr>
          <a:xfrm>
            <a:off x="11194931" y="7204296"/>
            <a:ext cx="181141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20920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7A9F82-33A7-E04B-899D-A6C6B370859F}"/>
              </a:ext>
            </a:extLst>
          </p:cNvPr>
          <p:cNvSpPr/>
          <p:nvPr/>
        </p:nvSpPr>
        <p:spPr>
          <a:xfrm>
            <a:off x="3305179" y="2376666"/>
            <a:ext cx="5207829" cy="2809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D52">
                  <a:lumMod val="40000"/>
                  <a:lumOff val="60000"/>
                </a:srgbClr>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F9375AED-0DEF-2646-96E5-8FD9DAA37F9A}"/>
              </a:ext>
            </a:extLst>
          </p:cNvPr>
          <p:cNvSpPr txBox="1"/>
          <p:nvPr/>
        </p:nvSpPr>
        <p:spPr>
          <a:xfrm>
            <a:off x="3874139" y="2873484"/>
            <a:ext cx="463887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A3E7F"/>
                </a:solidFill>
                <a:effectLst/>
                <a:uLnTx/>
                <a:uFillTx/>
                <a:latin typeface="Palatino" pitchFamily="2" charset="77"/>
                <a:ea typeface="Palatino" pitchFamily="2" charset="77"/>
                <a:cs typeface="+mn-cs"/>
              </a:rPr>
              <a:t>Eileen Evans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A1D3C"/>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1D3C">
                    <a:lumMod val="90000"/>
                    <a:lumOff val="10000"/>
                  </a:srgbClr>
                </a:solidFill>
                <a:effectLst/>
                <a:uLnTx/>
                <a:uFillTx/>
                <a:latin typeface="Palatino" pitchFamily="2" charset="77"/>
                <a:ea typeface="Palatino" pitchFamily="2" charset="77"/>
                <a:cs typeface="Avenir Next" charset="0"/>
              </a:rPr>
              <a:t>Head of Partnerships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A1D3C">
                  <a:lumMod val="90000"/>
                  <a:lumOff val="10000"/>
                </a:srgbClr>
              </a:solidFill>
              <a:effectLst/>
              <a:uLnTx/>
              <a:uFillTx/>
              <a:latin typeface="Trebuchet MS" panose="020B0603020202020204"/>
              <a:ea typeface="+mn-ea"/>
              <a:cs typeface="Avenir Nex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rgbClr val="474D52"/>
                </a:solidFill>
                <a:latin typeface="Trebuchet MS" panose="020B0703020202090204" pitchFamily="34" charset="0"/>
                <a:cs typeface="Avenir Next Demi Bold" charset="0"/>
              </a:rPr>
              <a:t>eileen</a:t>
            </a:r>
            <a:r>
              <a:rPr kumimoji="0" lang="en-US" sz="1600" b="0" i="0" u="none" strike="noStrike" kern="1200" cap="none" spc="0" normalizeH="0" baseline="0" noProof="0" dirty="0">
                <a:ln>
                  <a:noFill/>
                </a:ln>
                <a:solidFill>
                  <a:srgbClr val="474D52"/>
                </a:solidFill>
                <a:effectLst/>
                <a:uLnTx/>
                <a:uFillTx/>
                <a:latin typeface="Trebuchet MS" panose="020B0703020202090204" pitchFamily="34" charset="0"/>
                <a:ea typeface="+mn-ea"/>
                <a:cs typeface="Avenir Next Demi Bold" charset="0"/>
              </a:rPr>
              <a:t>@everywoman.com</a:t>
            </a:r>
            <a:endParaRPr kumimoji="0" lang="en-US" sz="2400" b="0" i="0" u="none" strike="noStrike" kern="1200" cap="none" spc="0" normalizeH="0" baseline="0" noProof="0" dirty="0">
              <a:ln>
                <a:noFill/>
              </a:ln>
              <a:solidFill>
                <a:srgbClr val="3A1D3C">
                  <a:lumMod val="90000"/>
                  <a:lumOff val="10000"/>
                </a:srgbClr>
              </a:solidFill>
              <a:effectLst/>
              <a:uLnTx/>
              <a:uFillTx/>
              <a:latin typeface="Trebuchet MS" panose="020B0603020202020204"/>
              <a:ea typeface="+mn-ea"/>
              <a:cs typeface="Avenir Next" charset="0"/>
            </a:endParaRPr>
          </a:p>
        </p:txBody>
      </p:sp>
      <p:pic>
        <p:nvPicPr>
          <p:cNvPr id="3" name="Picture 2" descr="A person wearing sunglasses&#10;&#10;Description automatically generated with medium confidence">
            <a:extLst>
              <a:ext uri="{FF2B5EF4-FFF2-40B4-BE49-F238E27FC236}">
                <a16:creationId xmlns:a16="http://schemas.microsoft.com/office/drawing/2014/main" id="{D95B53B5-C27C-4CC8-A111-3AFAD8CA2A91}"/>
              </a:ext>
            </a:extLst>
          </p:cNvPr>
          <p:cNvPicPr>
            <a:picLocks noChangeAspect="1"/>
          </p:cNvPicPr>
          <p:nvPr/>
        </p:nvPicPr>
        <p:blipFill rotWithShape="1">
          <a:blip r:embed="rId3">
            <a:duotone>
              <a:schemeClr val="accent2">
                <a:shade val="45000"/>
                <a:satMod val="135000"/>
              </a:schemeClr>
              <a:prstClr val="white"/>
            </a:duotone>
          </a:blip>
          <a:srcRect t="17848" b="24865"/>
          <a:stretch/>
        </p:blipFill>
        <p:spPr>
          <a:xfrm>
            <a:off x="7289194" y="2376666"/>
            <a:ext cx="2644385" cy="2809518"/>
          </a:xfrm>
          <a:prstGeom prst="round1Rect">
            <a:avLst/>
          </a:prstGeom>
        </p:spPr>
      </p:pic>
    </p:spTree>
    <p:extLst>
      <p:ext uri="{BB962C8B-B14F-4D97-AF65-F5344CB8AC3E}">
        <p14:creationId xmlns:p14="http://schemas.microsoft.com/office/powerpoint/2010/main" val="540623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chairs&#10;&#10;Description automatically generated with medium confidence">
            <a:extLst>
              <a:ext uri="{FF2B5EF4-FFF2-40B4-BE49-F238E27FC236}">
                <a16:creationId xmlns:a16="http://schemas.microsoft.com/office/drawing/2014/main" id="{F5FE8C08-47AA-478C-B542-2CAF6E8C96D6}"/>
              </a:ext>
            </a:extLst>
          </p:cNvPr>
          <p:cNvPicPr>
            <a:picLocks noGrp="1" noChangeAspect="1"/>
          </p:cNvPicPr>
          <p:nvPr>
            <p:ph type="pic" sz="quarter" idx="10"/>
          </p:nvPr>
        </p:nvPicPr>
        <p:blipFill>
          <a:blip r:embed="rId3">
            <a:duotone>
              <a:prstClr val="black"/>
              <a:schemeClr val="accent1">
                <a:tint val="45000"/>
                <a:satMod val="400000"/>
              </a:schemeClr>
            </a:duotone>
          </a:blip>
          <a:srcRect t="2159" b="2159"/>
          <a:stretch>
            <a:fillRect/>
          </a:stretch>
        </p:blipFill>
        <p:spPr/>
      </p:pic>
      <p:sp>
        <p:nvSpPr>
          <p:cNvPr id="2" name="TextBox 1">
            <a:extLst>
              <a:ext uri="{FF2B5EF4-FFF2-40B4-BE49-F238E27FC236}">
                <a16:creationId xmlns:a16="http://schemas.microsoft.com/office/drawing/2014/main" id="{194AD0A5-5815-D844-AD37-A6F496A24043}"/>
              </a:ext>
            </a:extLst>
          </p:cNvPr>
          <p:cNvSpPr txBox="1"/>
          <p:nvPr/>
        </p:nvSpPr>
        <p:spPr>
          <a:xfrm>
            <a:off x="2065503" y="478000"/>
            <a:ext cx="9313532" cy="729752"/>
          </a:xfrm>
          <a:prstGeom prst="rect">
            <a:avLst/>
          </a:prstGeom>
          <a:noFill/>
        </p:spPr>
        <p:txBody>
          <a:bodyPr wrap="square" rtlCol="0">
            <a:spAutoFit/>
          </a:bodyPr>
          <a:lstStyle/>
          <a:p>
            <a:pPr marL="0" marR="0" lvl="0" indent="0" algn="ctr" defTabSz="457200" rtl="0" eaLnBrk="1" fontAlgn="auto" latinLnBrk="0" hangingPunct="1">
              <a:lnSpc>
                <a:spcPct val="143000"/>
              </a:lnSpc>
              <a:spcBef>
                <a:spcPts val="0"/>
              </a:spcBef>
              <a:spcAft>
                <a:spcPts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Questions?</a:t>
            </a:r>
          </a:p>
        </p:txBody>
      </p:sp>
    </p:spTree>
    <p:extLst>
      <p:ext uri="{BB962C8B-B14F-4D97-AF65-F5344CB8AC3E}">
        <p14:creationId xmlns:p14="http://schemas.microsoft.com/office/powerpoint/2010/main" val="1772086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7D4516-7CB5-4EEB-81B1-1532D251552F}"/>
              </a:ext>
            </a:extLst>
          </p:cNvPr>
          <p:cNvSpPr>
            <a:spLocks noGrp="1"/>
          </p:cNvSpPr>
          <p:nvPr>
            <p:ph type="body" sz="quarter" idx="14"/>
          </p:nvPr>
        </p:nvSpPr>
        <p:spPr/>
        <p:txBody>
          <a:bodyPr/>
          <a:lstStyle/>
          <a:p>
            <a:r>
              <a:rPr lang="en-GB"/>
              <a:t>Dates for your diary</a:t>
            </a:r>
          </a:p>
        </p:txBody>
      </p:sp>
      <p:graphicFrame>
        <p:nvGraphicFramePr>
          <p:cNvPr id="6" name="Table 6">
            <a:extLst>
              <a:ext uri="{FF2B5EF4-FFF2-40B4-BE49-F238E27FC236}">
                <a16:creationId xmlns:a16="http://schemas.microsoft.com/office/drawing/2014/main" id="{D19AB6C2-F5D6-4235-A9CF-5CED99A41DC0}"/>
              </a:ext>
            </a:extLst>
          </p:cNvPr>
          <p:cNvGraphicFramePr>
            <a:graphicFrameLocks noGrp="1"/>
          </p:cNvGraphicFramePr>
          <p:nvPr>
            <p:extLst>
              <p:ext uri="{D42A27DB-BD31-4B8C-83A1-F6EECF244321}">
                <p14:modId xmlns:p14="http://schemas.microsoft.com/office/powerpoint/2010/main" val="3840575302"/>
              </p:ext>
            </p:extLst>
          </p:nvPr>
        </p:nvGraphicFramePr>
        <p:xfrm>
          <a:off x="785670" y="1967195"/>
          <a:ext cx="8069339" cy="4117674"/>
        </p:xfrm>
        <a:graphic>
          <a:graphicData uri="http://schemas.openxmlformats.org/drawingml/2006/table">
            <a:tbl>
              <a:tblPr firstRow="1" bandRow="1">
                <a:tableStyleId>{5C22544A-7EE6-4342-B048-85BDC9FD1C3A}</a:tableStyleId>
              </a:tblPr>
              <a:tblGrid>
                <a:gridCol w="1875155">
                  <a:extLst>
                    <a:ext uri="{9D8B030D-6E8A-4147-A177-3AD203B41FA5}">
                      <a16:colId xmlns:a16="http://schemas.microsoft.com/office/drawing/2014/main" val="57637679"/>
                    </a:ext>
                  </a:extLst>
                </a:gridCol>
                <a:gridCol w="958216">
                  <a:extLst>
                    <a:ext uri="{9D8B030D-6E8A-4147-A177-3AD203B41FA5}">
                      <a16:colId xmlns:a16="http://schemas.microsoft.com/office/drawing/2014/main" val="3930799977"/>
                    </a:ext>
                  </a:extLst>
                </a:gridCol>
                <a:gridCol w="5235968">
                  <a:extLst>
                    <a:ext uri="{9D8B030D-6E8A-4147-A177-3AD203B41FA5}">
                      <a16:colId xmlns:a16="http://schemas.microsoft.com/office/drawing/2014/main" val="2985689206"/>
                    </a:ext>
                  </a:extLst>
                </a:gridCol>
              </a:tblGrid>
              <a:tr h="370840">
                <a:tc>
                  <a:txBody>
                    <a:bodyPr/>
                    <a:lstStyle/>
                    <a:p>
                      <a:r>
                        <a:rPr lang="en-GB" dirty="0"/>
                        <a:t>Date</a:t>
                      </a:r>
                    </a:p>
                  </a:txBody>
                  <a:tcPr/>
                </a:tc>
                <a:tc>
                  <a:txBody>
                    <a:bodyPr/>
                    <a:lstStyle/>
                    <a:p>
                      <a:r>
                        <a:rPr lang="en-GB" dirty="0"/>
                        <a:t>Time (BST)</a:t>
                      </a:r>
                    </a:p>
                  </a:txBody>
                  <a:tcPr/>
                </a:tc>
                <a:tc>
                  <a:txBody>
                    <a:bodyPr/>
                    <a:lstStyle/>
                    <a:p>
                      <a:r>
                        <a:rPr lang="en-GB" dirty="0"/>
                        <a:t>Topic</a:t>
                      </a:r>
                    </a:p>
                  </a:txBody>
                  <a:tcPr/>
                </a:tc>
                <a:extLst>
                  <a:ext uri="{0D108BD9-81ED-4DB2-BD59-A6C34878D82A}">
                    <a16:rowId xmlns:a16="http://schemas.microsoft.com/office/drawing/2014/main" val="2776854572"/>
                  </a:ext>
                </a:extLst>
              </a:tr>
              <a:tr h="579599">
                <a:tc>
                  <a:txBody>
                    <a:bodyPr/>
                    <a:lstStyle/>
                    <a:p>
                      <a:pPr lvl="0">
                        <a:buNone/>
                      </a:pPr>
                      <a:r>
                        <a:rPr lang="en-US" dirty="0"/>
                        <a:t>24</a:t>
                      </a:r>
                      <a:r>
                        <a:rPr lang="en-US" baseline="30000" dirty="0"/>
                        <a:t>th</a:t>
                      </a:r>
                      <a:r>
                        <a:rPr lang="en-US" dirty="0"/>
                        <a:t> August</a:t>
                      </a:r>
                    </a:p>
                  </a:txBody>
                  <a:tcPr anchor="ctr"/>
                </a:tc>
                <a:tc>
                  <a:txBody>
                    <a:bodyPr/>
                    <a:lstStyle/>
                    <a:p>
                      <a:pPr lvl="0">
                        <a:buNone/>
                      </a:pPr>
                      <a:r>
                        <a:rPr lang="en-GB" sz="1600" dirty="0"/>
                        <a:t>14.00</a:t>
                      </a:r>
                    </a:p>
                  </a:txBody>
                  <a:tcPr anchor="ctr"/>
                </a:tc>
                <a:tc>
                  <a:txBody>
                    <a:bodyPr/>
                    <a:lstStyle/>
                    <a:p>
                      <a:pPr marL="0" lvl="0" indent="0">
                        <a:lnSpc>
                          <a:spcPct val="100000"/>
                        </a:lnSpc>
                        <a:spcBef>
                          <a:spcPts val="0"/>
                        </a:spcBef>
                        <a:spcAft>
                          <a:spcPts val="0"/>
                        </a:spcAft>
                        <a:buNone/>
                      </a:pPr>
                      <a:r>
                        <a:rPr lang="en-GB" sz="1600" dirty="0"/>
                        <a:t>Creating a culture in a hybrid working world</a:t>
                      </a:r>
                    </a:p>
                  </a:txBody>
                  <a:tcPr anchor="ctr"/>
                </a:tc>
                <a:extLst>
                  <a:ext uri="{0D108BD9-81ED-4DB2-BD59-A6C34878D82A}">
                    <a16:rowId xmlns:a16="http://schemas.microsoft.com/office/drawing/2014/main" val="1380697121"/>
                  </a:ext>
                </a:extLst>
              </a:tr>
              <a:tr h="579599">
                <a:tc>
                  <a:txBody>
                    <a:bodyPr/>
                    <a:lstStyle/>
                    <a:p>
                      <a:pPr lvl="0">
                        <a:buNone/>
                      </a:pPr>
                      <a:r>
                        <a:rPr lang="en-US" dirty="0"/>
                        <a:t>1</a:t>
                      </a:r>
                      <a:r>
                        <a:rPr lang="en-US" baseline="30000" dirty="0"/>
                        <a:t>st</a:t>
                      </a:r>
                      <a:r>
                        <a:rPr lang="en-US" dirty="0"/>
                        <a:t> September</a:t>
                      </a:r>
                    </a:p>
                  </a:txBody>
                  <a:tcPr anchor="ctr"/>
                </a:tc>
                <a:tc>
                  <a:txBody>
                    <a:bodyPr/>
                    <a:lstStyle/>
                    <a:p>
                      <a:pPr lvl="0">
                        <a:buNone/>
                      </a:pPr>
                      <a:r>
                        <a:rPr lang="en-GB" sz="1600" dirty="0"/>
                        <a:t>14.00</a:t>
                      </a:r>
                    </a:p>
                  </a:txBody>
                  <a:tcPr anchor="ctr"/>
                </a:tc>
                <a:tc>
                  <a:txBody>
                    <a:bodyPr/>
                    <a:lstStyle/>
                    <a:p>
                      <a:pPr marL="0" lvl="0" indent="0">
                        <a:lnSpc>
                          <a:spcPct val="100000"/>
                        </a:lnSpc>
                        <a:spcBef>
                          <a:spcPts val="0"/>
                        </a:spcBef>
                        <a:spcAft>
                          <a:spcPts val="0"/>
                        </a:spcAft>
                        <a:buNone/>
                      </a:pPr>
                      <a:r>
                        <a:rPr lang="en-GB" sz="1600" dirty="0"/>
                        <a:t>Good grief: Coping with bereavement, disappointment, and loss</a:t>
                      </a:r>
                    </a:p>
                  </a:txBody>
                  <a:tcPr anchor="ctr"/>
                </a:tc>
                <a:extLst>
                  <a:ext uri="{0D108BD9-81ED-4DB2-BD59-A6C34878D82A}">
                    <a16:rowId xmlns:a16="http://schemas.microsoft.com/office/drawing/2014/main" val="1885348797"/>
                  </a:ext>
                </a:extLst>
              </a:tr>
              <a:tr h="579599">
                <a:tc>
                  <a:txBody>
                    <a:bodyPr/>
                    <a:lstStyle/>
                    <a:p>
                      <a:pPr lvl="0">
                        <a:buNone/>
                      </a:pPr>
                      <a:r>
                        <a:rPr lang="en-US" dirty="0"/>
                        <a:t>6</a:t>
                      </a:r>
                      <a:r>
                        <a:rPr lang="en-US" baseline="30000" dirty="0"/>
                        <a:t>th</a:t>
                      </a:r>
                      <a:r>
                        <a:rPr lang="en-US" dirty="0"/>
                        <a:t> September</a:t>
                      </a:r>
                    </a:p>
                  </a:txBody>
                  <a:tcPr anchor="ctr"/>
                </a:tc>
                <a:tc>
                  <a:txBody>
                    <a:bodyPr/>
                    <a:lstStyle/>
                    <a:p>
                      <a:pPr lvl="0">
                        <a:buNone/>
                      </a:pPr>
                      <a:r>
                        <a:rPr lang="en-GB" sz="1600" dirty="0"/>
                        <a:t>11.00</a:t>
                      </a:r>
                    </a:p>
                  </a:txBody>
                  <a:tcPr anchor="ctr"/>
                </a:tc>
                <a:tc>
                  <a:txBody>
                    <a:bodyPr/>
                    <a:lstStyle/>
                    <a:p>
                      <a:pPr marL="0" lvl="0" indent="0">
                        <a:lnSpc>
                          <a:spcPct val="100000"/>
                        </a:lnSpc>
                        <a:spcBef>
                          <a:spcPts val="0"/>
                        </a:spcBef>
                        <a:spcAft>
                          <a:spcPts val="0"/>
                        </a:spcAft>
                        <a:buNone/>
                      </a:pPr>
                      <a:r>
                        <a:rPr lang="en-GB" sz="1600" dirty="0"/>
                        <a:t>How to fit more self-care into your life</a:t>
                      </a:r>
                    </a:p>
                  </a:txBody>
                  <a:tcPr anchor="ctr"/>
                </a:tc>
                <a:extLst>
                  <a:ext uri="{0D108BD9-81ED-4DB2-BD59-A6C34878D82A}">
                    <a16:rowId xmlns:a16="http://schemas.microsoft.com/office/drawing/2014/main" val="587462885"/>
                  </a:ext>
                </a:extLst>
              </a:tr>
              <a:tr h="579599">
                <a:tc>
                  <a:txBody>
                    <a:bodyPr/>
                    <a:lstStyle/>
                    <a:p>
                      <a:pPr lvl="0">
                        <a:buNone/>
                      </a:pPr>
                      <a:r>
                        <a:rPr lang="en-US" dirty="0"/>
                        <a:t>16</a:t>
                      </a:r>
                      <a:r>
                        <a:rPr lang="en-US" baseline="30000" dirty="0"/>
                        <a:t>th</a:t>
                      </a:r>
                      <a:r>
                        <a:rPr lang="en-US" dirty="0"/>
                        <a:t> September</a:t>
                      </a:r>
                    </a:p>
                  </a:txBody>
                  <a:tcPr anchor="ctr"/>
                </a:tc>
                <a:tc>
                  <a:txBody>
                    <a:bodyPr/>
                    <a:lstStyle/>
                    <a:p>
                      <a:pPr lvl="0">
                        <a:buNone/>
                      </a:pPr>
                      <a:r>
                        <a:rPr lang="en-GB" sz="1600" dirty="0"/>
                        <a:t>10.30</a:t>
                      </a:r>
                    </a:p>
                  </a:txBody>
                  <a:tcPr anchor="ctr"/>
                </a:tc>
                <a:tc>
                  <a:txBody>
                    <a:bodyPr/>
                    <a:lstStyle/>
                    <a:p>
                      <a:pPr marL="0" lvl="0" indent="0">
                        <a:lnSpc>
                          <a:spcPct val="100000"/>
                        </a:lnSpc>
                        <a:spcBef>
                          <a:spcPts val="0"/>
                        </a:spcBef>
                        <a:spcAft>
                          <a:spcPts val="0"/>
                        </a:spcAft>
                        <a:buNone/>
                      </a:pPr>
                      <a:r>
                        <a:rPr lang="en-GB" sz="1600" dirty="0"/>
                        <a:t>How to improve your speaking voice</a:t>
                      </a:r>
                    </a:p>
                  </a:txBody>
                  <a:tcPr anchor="ctr"/>
                </a:tc>
                <a:extLst>
                  <a:ext uri="{0D108BD9-81ED-4DB2-BD59-A6C34878D82A}">
                    <a16:rowId xmlns:a16="http://schemas.microsoft.com/office/drawing/2014/main" val="2835405046"/>
                  </a:ext>
                </a:extLst>
              </a:tr>
              <a:tr h="579599">
                <a:tc>
                  <a:txBody>
                    <a:bodyPr/>
                    <a:lstStyle/>
                    <a:p>
                      <a:pPr lvl="0">
                        <a:buNone/>
                      </a:pPr>
                      <a:r>
                        <a:rPr lang="en-US" dirty="0"/>
                        <a:t>21</a:t>
                      </a:r>
                      <a:r>
                        <a:rPr lang="en-US" baseline="30000" dirty="0"/>
                        <a:t>st</a:t>
                      </a:r>
                      <a:r>
                        <a:rPr lang="en-US" dirty="0"/>
                        <a:t> September</a:t>
                      </a:r>
                    </a:p>
                  </a:txBody>
                  <a:tcPr anchor="ctr"/>
                </a:tc>
                <a:tc>
                  <a:txBody>
                    <a:bodyPr/>
                    <a:lstStyle/>
                    <a:p>
                      <a:pPr lvl="0">
                        <a:buNone/>
                      </a:pPr>
                      <a:r>
                        <a:rPr lang="en-GB" sz="1600" dirty="0"/>
                        <a:t>15.00</a:t>
                      </a:r>
                    </a:p>
                  </a:txBody>
                  <a:tcPr anchor="ctr"/>
                </a:tc>
                <a:tc>
                  <a:txBody>
                    <a:bodyPr/>
                    <a:lstStyle/>
                    <a:p>
                      <a:pPr marL="0" lvl="0" indent="0">
                        <a:lnSpc>
                          <a:spcPct val="100000"/>
                        </a:lnSpc>
                        <a:spcBef>
                          <a:spcPts val="0"/>
                        </a:spcBef>
                        <a:spcAft>
                          <a:spcPts val="0"/>
                        </a:spcAft>
                        <a:buNone/>
                      </a:pPr>
                      <a:r>
                        <a:rPr lang="en-GB" sz="1600" dirty="0"/>
                        <a:t>Resilience top-ups: Power practices for everyday focus and wellbeing</a:t>
                      </a:r>
                    </a:p>
                  </a:txBody>
                  <a:tcPr anchor="ctr"/>
                </a:tc>
                <a:extLst>
                  <a:ext uri="{0D108BD9-81ED-4DB2-BD59-A6C34878D82A}">
                    <a16:rowId xmlns:a16="http://schemas.microsoft.com/office/drawing/2014/main" val="446738192"/>
                  </a:ext>
                </a:extLst>
              </a:tr>
              <a:tr h="579599">
                <a:tc>
                  <a:txBody>
                    <a:bodyPr/>
                    <a:lstStyle/>
                    <a:p>
                      <a:pPr lvl="0">
                        <a:buNone/>
                      </a:pPr>
                      <a:r>
                        <a:rPr lang="en-US" dirty="0"/>
                        <a:t>28</a:t>
                      </a:r>
                      <a:r>
                        <a:rPr lang="en-US" baseline="30000" dirty="0"/>
                        <a:t>th</a:t>
                      </a:r>
                      <a:r>
                        <a:rPr lang="en-US" dirty="0"/>
                        <a:t> September</a:t>
                      </a:r>
                    </a:p>
                  </a:txBody>
                  <a:tcPr anchor="ctr"/>
                </a:tc>
                <a:tc>
                  <a:txBody>
                    <a:bodyPr/>
                    <a:lstStyle/>
                    <a:p>
                      <a:pPr lvl="0">
                        <a:buNone/>
                      </a:pPr>
                      <a:r>
                        <a:rPr lang="en-GB" sz="1600" dirty="0"/>
                        <a:t>12.30</a:t>
                      </a:r>
                    </a:p>
                  </a:txBody>
                  <a:tcPr anchor="ctr"/>
                </a:tc>
                <a:tc>
                  <a:txBody>
                    <a:bodyPr/>
                    <a:lstStyle/>
                    <a:p>
                      <a:pPr marL="0" lvl="0" indent="0">
                        <a:lnSpc>
                          <a:spcPct val="100000"/>
                        </a:lnSpc>
                        <a:spcBef>
                          <a:spcPts val="0"/>
                        </a:spcBef>
                        <a:spcAft>
                          <a:spcPts val="0"/>
                        </a:spcAft>
                        <a:buNone/>
                      </a:pPr>
                      <a:r>
                        <a:rPr lang="en-GB" sz="1600" dirty="0"/>
                        <a:t>What comes after uncovering your unconscious biases?</a:t>
                      </a:r>
                    </a:p>
                  </a:txBody>
                  <a:tcPr anchor="ctr"/>
                </a:tc>
                <a:extLst>
                  <a:ext uri="{0D108BD9-81ED-4DB2-BD59-A6C34878D82A}">
                    <a16:rowId xmlns:a16="http://schemas.microsoft.com/office/drawing/2014/main" val="1476956273"/>
                  </a:ext>
                </a:extLst>
              </a:tr>
            </a:tbl>
          </a:graphicData>
        </a:graphic>
      </p:graphicFrame>
      <p:sp>
        <p:nvSpPr>
          <p:cNvPr id="5" name="Text Placeholder 3">
            <a:extLst>
              <a:ext uri="{FF2B5EF4-FFF2-40B4-BE49-F238E27FC236}">
                <a16:creationId xmlns:a16="http://schemas.microsoft.com/office/drawing/2014/main" id="{32780A45-E5F4-4983-A54A-11AF556DDFD0}"/>
              </a:ext>
            </a:extLst>
          </p:cNvPr>
          <p:cNvSpPr txBox="1">
            <a:spLocks/>
          </p:cNvSpPr>
          <p:nvPr/>
        </p:nvSpPr>
        <p:spPr>
          <a:xfrm>
            <a:off x="399520" y="7048137"/>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pic>
        <p:nvPicPr>
          <p:cNvPr id="9" name="Picture Placeholder 8" descr="Calendar&#10;&#10;Description automatically generated">
            <a:extLst>
              <a:ext uri="{FF2B5EF4-FFF2-40B4-BE49-F238E27FC236}">
                <a16:creationId xmlns:a16="http://schemas.microsoft.com/office/drawing/2014/main" id="{1C0FD898-B5CF-47E9-BDC0-142AADA88B4A}"/>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33996" r="33996"/>
          <a:stretch>
            <a:fillRect/>
          </a:stretch>
        </p:blipFill>
        <p:spPr/>
      </p:pic>
    </p:spTree>
    <p:extLst>
      <p:ext uri="{BB962C8B-B14F-4D97-AF65-F5344CB8AC3E}">
        <p14:creationId xmlns:p14="http://schemas.microsoft.com/office/powerpoint/2010/main" val="400396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B7027-FC22-5E4E-9C5B-A293717F4EC5}"/>
              </a:ext>
            </a:extLst>
          </p:cNvPr>
          <p:cNvSpPr>
            <a:spLocks noGrp="1"/>
          </p:cNvSpPr>
          <p:nvPr>
            <p:ph type="body" sz="quarter" idx="14"/>
          </p:nvPr>
        </p:nvSpPr>
        <p:spPr/>
        <p:txBody>
          <a:bodyPr lIns="0"/>
          <a:lstStyle/>
          <a:p>
            <a:pPr lvl="0" algn="l" defTabSz="414589"/>
            <a:r>
              <a:rPr lang="en-US" sz="3200">
                <a:solidFill>
                  <a:schemeClr val="tx2">
                    <a:lumMod val="25000"/>
                    <a:lumOff val="75000"/>
                  </a:schemeClr>
                </a:solidFill>
                <a:latin typeface="Palatino Linotype" panose="02040502050505030304" pitchFamily="18" charset="0"/>
              </a:rPr>
              <a:t>Questions and Chat</a:t>
            </a:r>
          </a:p>
        </p:txBody>
      </p:sp>
      <p:pic>
        <p:nvPicPr>
          <p:cNvPr id="14" name="Picture 13" descr="A screenshot of a cell phone&#10;&#10;Description automatically generated">
            <a:extLst>
              <a:ext uri="{FF2B5EF4-FFF2-40B4-BE49-F238E27FC236}">
                <a16:creationId xmlns:a16="http://schemas.microsoft.com/office/drawing/2014/main" id="{9177A719-81B2-45C8-9167-D18B8D51F199}"/>
              </a:ext>
            </a:extLst>
          </p:cNvPr>
          <p:cNvPicPr>
            <a:picLocks noChangeAspect="1"/>
          </p:cNvPicPr>
          <p:nvPr/>
        </p:nvPicPr>
        <p:blipFill>
          <a:blip r:embed="rId3"/>
          <a:stretch>
            <a:fillRect/>
          </a:stretch>
        </p:blipFill>
        <p:spPr>
          <a:xfrm>
            <a:off x="4528614" y="2219179"/>
            <a:ext cx="4226147" cy="4514293"/>
          </a:xfrm>
          <a:prstGeom prst="rect">
            <a:avLst/>
          </a:prstGeom>
        </p:spPr>
      </p:pic>
      <p:sp>
        <p:nvSpPr>
          <p:cNvPr id="2" name="Rectangle 1">
            <a:extLst>
              <a:ext uri="{FF2B5EF4-FFF2-40B4-BE49-F238E27FC236}">
                <a16:creationId xmlns:a16="http://schemas.microsoft.com/office/drawing/2014/main" id="{F577CEC2-88DC-4E38-A893-3A9FCE61D04F}"/>
              </a:ext>
            </a:extLst>
          </p:cNvPr>
          <p:cNvSpPr/>
          <p:nvPr/>
        </p:nvSpPr>
        <p:spPr>
          <a:xfrm>
            <a:off x="4625484" y="5466443"/>
            <a:ext cx="2457450"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Picture Placeholder 6" descr="A person using a computer&#10;&#10;Description automatically generated">
            <a:extLst>
              <a:ext uri="{FF2B5EF4-FFF2-40B4-BE49-F238E27FC236}">
                <a16:creationId xmlns:a16="http://schemas.microsoft.com/office/drawing/2014/main" id="{9721A5E0-C081-4338-960F-3BABB8CD6201}"/>
              </a:ext>
            </a:extLst>
          </p:cNvPr>
          <p:cNvPicPr>
            <a:picLocks noGrp="1" noChangeAspect="1"/>
          </p:cNvPicPr>
          <p:nvPr>
            <p:ph type="pic" sz="quarter" idx="19"/>
          </p:nvPr>
        </p:nvPicPr>
        <p:blipFill rotWithShape="1">
          <a:blip r:embed="rId4" cstate="email">
            <a:duotone>
              <a:prstClr val="black"/>
              <a:schemeClr val="accent1">
                <a:tint val="45000"/>
                <a:satMod val="400000"/>
              </a:schemeClr>
            </a:duotone>
            <a:extLst>
              <a:ext uri="{28A0092B-C50C-407E-A947-70E740481C1C}">
                <a14:useLocalDpi xmlns:a14="http://schemas.microsoft.com/office/drawing/2010/main"/>
              </a:ext>
            </a:extLst>
          </a:blip>
          <a:srcRect t="-181"/>
          <a:stretch/>
        </p:blipFill>
        <p:spPr>
          <a:xfrm>
            <a:off x="-15384" y="-13743"/>
            <a:ext cx="3696950" cy="7595569"/>
          </a:xfrm>
        </p:spPr>
      </p:pic>
      <p:pic>
        <p:nvPicPr>
          <p:cNvPr id="6" name="Picture 5" descr="A screenshot of a cell phone&#10;&#10;Description automatically generated">
            <a:extLst>
              <a:ext uri="{FF2B5EF4-FFF2-40B4-BE49-F238E27FC236}">
                <a16:creationId xmlns:a16="http://schemas.microsoft.com/office/drawing/2014/main" id="{19FF5B7B-2CE8-457B-AA45-3BB8E8D59C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01809" y="2164478"/>
            <a:ext cx="2915074" cy="4831559"/>
          </a:xfrm>
          <a:prstGeom prst="rect">
            <a:avLst/>
          </a:prstGeom>
        </p:spPr>
      </p:pic>
    </p:spTree>
    <p:extLst>
      <p:ext uri="{BB962C8B-B14F-4D97-AF65-F5344CB8AC3E}">
        <p14:creationId xmlns:p14="http://schemas.microsoft.com/office/powerpoint/2010/main" val="423277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7A9F82-33A7-E04B-899D-A6C6B370859F}"/>
              </a:ext>
            </a:extLst>
          </p:cNvPr>
          <p:cNvSpPr/>
          <p:nvPr/>
        </p:nvSpPr>
        <p:spPr>
          <a:xfrm>
            <a:off x="2590630" y="2326844"/>
            <a:ext cx="5370030" cy="2859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D52">
                  <a:lumMod val="40000"/>
                  <a:lumOff val="60000"/>
                </a:srgbClr>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F9375AED-0DEF-2646-96E5-8FD9DAA37F9A}"/>
              </a:ext>
            </a:extLst>
          </p:cNvPr>
          <p:cNvSpPr txBox="1"/>
          <p:nvPr/>
        </p:nvSpPr>
        <p:spPr>
          <a:xfrm>
            <a:off x="3733330" y="2873484"/>
            <a:ext cx="4638870" cy="15081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3A1D3C"/>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7A3E7F"/>
                </a:solidFill>
                <a:latin typeface="Palatino" pitchFamily="2" charset="77"/>
              </a:rPr>
              <a:t>Lucy Ball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A1D3C">
                  <a:lumMod val="90000"/>
                  <a:lumOff val="10000"/>
                </a:srgbClr>
              </a:solidFill>
              <a:effectLst/>
              <a:uLnTx/>
              <a:uFillTx/>
              <a:latin typeface="Palatino" pitchFamily="2" charset="77"/>
              <a:ea typeface="Palatino" pitchFamily="2" charset="77"/>
              <a:cs typeface="Avenir Nex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3A1D3C">
                    <a:lumMod val="90000"/>
                    <a:lumOff val="10000"/>
                  </a:srgbClr>
                </a:solidFill>
                <a:latin typeface="Palatino" pitchFamily="2" charset="77"/>
              </a:rPr>
              <a:t>everywoman expert</a:t>
            </a:r>
          </a:p>
        </p:txBody>
      </p:sp>
      <p:pic>
        <p:nvPicPr>
          <p:cNvPr id="3" name="Picture 2" descr="A person smiling for the camera&#10;&#10;Description automatically generated">
            <a:extLst>
              <a:ext uri="{FF2B5EF4-FFF2-40B4-BE49-F238E27FC236}">
                <a16:creationId xmlns:a16="http://schemas.microsoft.com/office/drawing/2014/main" id="{A1D767E9-0525-634A-81B1-0C46FC45537D}"/>
              </a:ext>
            </a:extLst>
          </p:cNvPr>
          <p:cNvPicPr>
            <a:picLocks noChangeAspect="1"/>
          </p:cNvPicPr>
          <p:nvPr/>
        </p:nvPicPr>
        <p:blipFill rotWithShape="1">
          <a:blip r:embed="rId3">
            <a:grayscl/>
          </a:blip>
          <a:srcRect l="18358" t="3793" b="31426"/>
          <a:stretch/>
        </p:blipFill>
        <p:spPr>
          <a:xfrm>
            <a:off x="7960660" y="2326844"/>
            <a:ext cx="2707340" cy="2859340"/>
          </a:xfrm>
          <a:prstGeom prst="round1Rect">
            <a:avLst/>
          </a:prstGeom>
        </p:spPr>
      </p:pic>
    </p:spTree>
    <p:extLst>
      <p:ext uri="{BB962C8B-B14F-4D97-AF65-F5344CB8AC3E}">
        <p14:creationId xmlns:p14="http://schemas.microsoft.com/office/powerpoint/2010/main" val="8890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7332C-5DDA-4643-BA7D-D2D061AA3AE6}"/>
              </a:ext>
            </a:extLst>
          </p:cNvPr>
          <p:cNvSpPr>
            <a:spLocks noGrp="1"/>
          </p:cNvSpPr>
          <p:nvPr>
            <p:ph type="body" sz="quarter" idx="15"/>
          </p:nvPr>
        </p:nvSpPr>
        <p:spPr/>
        <p:txBody>
          <a:bodyPr/>
          <a:lstStyle/>
          <a:p>
            <a:r>
              <a:rPr lang="en-US" sz="2400" dirty="0">
                <a:solidFill>
                  <a:schemeClr val="accent1"/>
                </a:solidFill>
              </a:rPr>
              <a:t>Who are you trying to influence?</a:t>
            </a:r>
          </a:p>
          <a:p>
            <a:endParaRPr lang="en-US" sz="2400" dirty="0">
              <a:solidFill>
                <a:schemeClr val="accent1"/>
              </a:solidFill>
            </a:endParaRPr>
          </a:p>
          <a:p>
            <a:pPr marL="342900" indent="-342900">
              <a:buFont typeface="Arial" panose="020B0604020202020204" pitchFamily="34" charset="0"/>
              <a:buChar char="•"/>
            </a:pPr>
            <a:r>
              <a:rPr lang="en-US" sz="2000" dirty="0"/>
              <a:t>A team?</a:t>
            </a:r>
          </a:p>
          <a:p>
            <a:pPr marL="342900" indent="-342900">
              <a:buFont typeface="Arial" panose="020B0604020202020204" pitchFamily="34" charset="0"/>
              <a:buChar char="•"/>
            </a:pPr>
            <a:r>
              <a:rPr lang="en-US" sz="2000" dirty="0"/>
              <a:t>An individual?</a:t>
            </a:r>
          </a:p>
          <a:p>
            <a:pPr marL="342900" indent="-342900">
              <a:buFont typeface="Arial" panose="020B0604020202020204" pitchFamily="34" charset="0"/>
              <a:buChar char="•"/>
            </a:pPr>
            <a:r>
              <a:rPr lang="en-US" sz="2000" dirty="0"/>
              <a:t>An </a:t>
            </a:r>
            <a:r>
              <a:rPr lang="en-US" sz="2000" dirty="0" err="1"/>
              <a:t>organisaton</a:t>
            </a:r>
            <a:r>
              <a:rPr lang="en-US" sz="2000" dirty="0"/>
              <a:t>?</a:t>
            </a:r>
          </a:p>
          <a:p>
            <a:pPr marL="342900" indent="-342900">
              <a:buFont typeface="Arial" panose="020B0604020202020204" pitchFamily="34" charset="0"/>
              <a:buChar char="•"/>
            </a:pPr>
            <a:endParaRPr lang="en-US" sz="2000" dirty="0"/>
          </a:p>
          <a:p>
            <a:r>
              <a:rPr lang="en-US" sz="2400" dirty="0">
                <a:solidFill>
                  <a:schemeClr val="accent1"/>
                </a:solidFill>
              </a:rPr>
              <a:t>What are you trying to change?</a:t>
            </a:r>
          </a:p>
          <a:p>
            <a:endParaRPr lang="en-US" sz="2400" dirty="0">
              <a:solidFill>
                <a:schemeClr val="accent1"/>
              </a:solidFill>
            </a:endParaRPr>
          </a:p>
          <a:p>
            <a:pPr marL="342900" indent="-342900">
              <a:buFont typeface="Arial" panose="020B0604020202020204" pitchFamily="34" charset="0"/>
              <a:buChar char="•"/>
            </a:pPr>
            <a:r>
              <a:rPr lang="en-US" sz="2000" dirty="0"/>
              <a:t>An idea?</a:t>
            </a:r>
          </a:p>
          <a:p>
            <a:pPr marL="342900" indent="-342900">
              <a:buFont typeface="Arial" panose="020B0604020202020204" pitchFamily="34" charset="0"/>
              <a:buChar char="•"/>
            </a:pPr>
            <a:r>
              <a:rPr lang="en-US" sz="2000" dirty="0"/>
              <a:t>A process?</a:t>
            </a:r>
          </a:p>
          <a:p>
            <a:pPr marL="342900" indent="-342900">
              <a:buFont typeface="Arial" panose="020B0604020202020204" pitchFamily="34" charset="0"/>
              <a:buChar char="•"/>
            </a:pPr>
            <a:r>
              <a:rPr lang="en-US" sz="2000" dirty="0"/>
              <a:t>A policy?</a:t>
            </a:r>
          </a:p>
          <a:p>
            <a:pPr marL="342900" indent="-342900">
              <a:buFont typeface="Arial" panose="020B0604020202020204" pitchFamily="34" charset="0"/>
              <a:buChar char="•"/>
            </a:pPr>
            <a:r>
              <a:rPr lang="en-US" sz="2000" dirty="0"/>
              <a:t>A culture?</a:t>
            </a:r>
          </a:p>
          <a:p>
            <a:endParaRPr lang="en-US" dirty="0"/>
          </a:p>
          <a:p>
            <a:endParaRPr lang="en-US" dirty="0"/>
          </a:p>
          <a:p>
            <a:endParaRPr lang="en-US" dirty="0"/>
          </a:p>
          <a:p>
            <a:endParaRPr lang="en-GB" dirty="0"/>
          </a:p>
        </p:txBody>
      </p:sp>
      <p:pic>
        <p:nvPicPr>
          <p:cNvPr id="7" name="Picture Placeholder 6" descr="A picture containing text, businesscard, envelope&#10;&#10;Description automatically generated">
            <a:extLst>
              <a:ext uri="{FF2B5EF4-FFF2-40B4-BE49-F238E27FC236}">
                <a16:creationId xmlns:a16="http://schemas.microsoft.com/office/drawing/2014/main" id="{94EF2203-E2A0-496A-87CD-4442AD6760C8}"/>
              </a:ext>
            </a:extLst>
          </p:cNvPr>
          <p:cNvPicPr>
            <a:picLocks noGrp="1" noChangeAspect="1"/>
          </p:cNvPicPr>
          <p:nvPr>
            <p:ph type="pic" sz="quarter" idx="19"/>
          </p:nvPr>
        </p:nvPicPr>
        <p:blipFill rotWithShape="1">
          <a:blip r:embed="rId2">
            <a:duotone>
              <a:schemeClr val="accent1">
                <a:shade val="45000"/>
                <a:satMod val="135000"/>
              </a:schemeClr>
              <a:prstClr val="white"/>
            </a:duotone>
          </a:blip>
          <a:srcRect l="57621" t="-367" r="10153" b="367"/>
          <a:stretch/>
        </p:blipFill>
        <p:spPr>
          <a:xfrm>
            <a:off x="9798677" y="-27879"/>
            <a:ext cx="3673742" cy="7601563"/>
          </a:xfrm>
        </p:spPr>
      </p:pic>
      <p:sp>
        <p:nvSpPr>
          <p:cNvPr id="4" name="Text Placeholder 3">
            <a:extLst>
              <a:ext uri="{FF2B5EF4-FFF2-40B4-BE49-F238E27FC236}">
                <a16:creationId xmlns:a16="http://schemas.microsoft.com/office/drawing/2014/main" id="{9CE360BF-6B47-46BC-A680-7639ABC995D3}"/>
              </a:ext>
            </a:extLst>
          </p:cNvPr>
          <p:cNvSpPr>
            <a:spLocks noGrp="1"/>
          </p:cNvSpPr>
          <p:nvPr>
            <p:ph type="body" sz="quarter" idx="14"/>
          </p:nvPr>
        </p:nvSpPr>
        <p:spPr/>
        <p:txBody>
          <a:bodyPr/>
          <a:lstStyle/>
          <a:p>
            <a:r>
              <a:rPr lang="en-GB" dirty="0"/>
              <a:t>Change-makers</a:t>
            </a:r>
          </a:p>
        </p:txBody>
      </p:sp>
      <p:sp>
        <p:nvSpPr>
          <p:cNvPr id="5" name="Text Placeholder 3">
            <a:extLst>
              <a:ext uri="{FF2B5EF4-FFF2-40B4-BE49-F238E27FC236}">
                <a16:creationId xmlns:a16="http://schemas.microsoft.com/office/drawing/2014/main" id="{F279927F-8BFE-4B4E-AFF5-DC3B71D59EC3}"/>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74031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DF832-AB9D-9942-BC7A-7774C57E784C}"/>
              </a:ext>
            </a:extLst>
          </p:cNvPr>
          <p:cNvSpPr>
            <a:spLocks noGrp="1"/>
          </p:cNvSpPr>
          <p:nvPr>
            <p:ph type="body" sz="quarter" idx="14"/>
          </p:nvPr>
        </p:nvSpPr>
        <p:spPr>
          <a:xfrm>
            <a:off x="6284189" y="2438465"/>
            <a:ext cx="6069736" cy="923330"/>
          </a:xfrm>
        </p:spPr>
        <p:txBody>
          <a:bodyPr/>
          <a:lstStyle/>
          <a:p>
            <a:pPr algn="ctr"/>
            <a:endParaRPr lang="en-US" dirty="0"/>
          </a:p>
          <a:p>
            <a:pPr algn="ctr"/>
            <a:r>
              <a:rPr lang="en-US" dirty="0"/>
              <a:t>And what is it about YOU that is going to make that change more or less likely?</a:t>
            </a:r>
          </a:p>
          <a:p>
            <a:pPr algn="ctr"/>
            <a:endParaRPr lang="en-US" dirty="0"/>
          </a:p>
          <a:p>
            <a:pPr algn="ctr"/>
            <a:endParaRPr lang="en-US" dirty="0"/>
          </a:p>
        </p:txBody>
      </p:sp>
      <p:sp>
        <p:nvSpPr>
          <p:cNvPr id="2" name="Text Placeholder 1">
            <a:extLst>
              <a:ext uri="{FF2B5EF4-FFF2-40B4-BE49-F238E27FC236}">
                <a16:creationId xmlns:a16="http://schemas.microsoft.com/office/drawing/2014/main" id="{F2BA351B-6B16-E545-93F6-BF275B66BF50}"/>
              </a:ext>
            </a:extLst>
          </p:cNvPr>
          <p:cNvSpPr>
            <a:spLocks noGrp="1"/>
          </p:cNvSpPr>
          <p:nvPr>
            <p:ph type="body" sz="quarter" idx="16"/>
          </p:nvPr>
        </p:nvSpPr>
        <p:spPr/>
        <p:txBody>
          <a:bodyPr/>
          <a:lstStyle/>
          <a:p>
            <a:endParaRPr lang="en-US" sz="2400" dirty="0"/>
          </a:p>
          <a:p>
            <a:endParaRPr lang="en-US" sz="2400" dirty="0"/>
          </a:p>
        </p:txBody>
      </p:sp>
      <p:pic>
        <p:nvPicPr>
          <p:cNvPr id="9" name="Picture Placeholder 8" descr="A picture containing clothing&#10;&#10;Description automatically generated">
            <a:extLst>
              <a:ext uri="{FF2B5EF4-FFF2-40B4-BE49-F238E27FC236}">
                <a16:creationId xmlns:a16="http://schemas.microsoft.com/office/drawing/2014/main" id="{92AECEB8-66F5-44EE-B700-51C77AEB5648}"/>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55271" t="210" r="13597" b="-210"/>
          <a:stretch/>
        </p:blipFill>
        <p:spPr>
          <a:xfrm>
            <a:off x="-22528" y="-17629"/>
            <a:ext cx="5253841" cy="7596428"/>
          </a:xfrm>
        </p:spPr>
      </p:pic>
      <p:sp>
        <p:nvSpPr>
          <p:cNvPr id="7" name="Text Placeholder 3">
            <a:extLst>
              <a:ext uri="{FF2B5EF4-FFF2-40B4-BE49-F238E27FC236}">
                <a16:creationId xmlns:a16="http://schemas.microsoft.com/office/drawing/2014/main" id="{59374EE1-B52B-46D8-A1D8-AFDCC821ECEB}"/>
              </a:ext>
            </a:extLst>
          </p:cNvPr>
          <p:cNvSpPr txBox="1">
            <a:spLocks/>
          </p:cNvSpPr>
          <p:nvPr/>
        </p:nvSpPr>
        <p:spPr>
          <a:xfrm>
            <a:off x="11194931" y="7204296"/>
            <a:ext cx="181141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28255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5B48B-42E2-3743-B431-8F8D1A31B21D}"/>
              </a:ext>
            </a:extLst>
          </p:cNvPr>
          <p:cNvSpPr>
            <a:spLocks noGrp="1"/>
          </p:cNvSpPr>
          <p:nvPr>
            <p:ph type="body" sz="quarter" idx="14"/>
          </p:nvPr>
        </p:nvSpPr>
        <p:spPr>
          <a:xfrm>
            <a:off x="785670" y="2551815"/>
            <a:ext cx="6302513" cy="1040690"/>
          </a:xfrm>
        </p:spPr>
        <p:txBody>
          <a:bodyPr/>
          <a:lstStyle/>
          <a:p>
            <a:pPr algn="ctr"/>
            <a:r>
              <a:rPr lang="en-US" dirty="0"/>
              <a:t>Use of self</a:t>
            </a:r>
          </a:p>
          <a:p>
            <a:pPr algn="ctr"/>
            <a:endParaRPr lang="en-US" dirty="0"/>
          </a:p>
          <a:p>
            <a:pPr algn="ctr"/>
            <a:endParaRPr lang="en-US" dirty="0"/>
          </a:p>
          <a:p>
            <a:pPr algn="ctr"/>
            <a:r>
              <a:rPr lang="en-US" dirty="0"/>
              <a:t>YOUR YOU-NESS IS LEAKING!</a:t>
            </a:r>
          </a:p>
        </p:txBody>
      </p:sp>
      <p:sp>
        <p:nvSpPr>
          <p:cNvPr id="3" name="Text Placeholder 2">
            <a:extLst>
              <a:ext uri="{FF2B5EF4-FFF2-40B4-BE49-F238E27FC236}">
                <a16:creationId xmlns:a16="http://schemas.microsoft.com/office/drawing/2014/main" id="{CCC5B15E-D226-A040-B082-C69A97F439E9}"/>
              </a:ext>
            </a:extLst>
          </p:cNvPr>
          <p:cNvSpPr>
            <a:spLocks noGrp="1"/>
          </p:cNvSpPr>
          <p:nvPr>
            <p:ph type="body" sz="quarter" idx="16"/>
          </p:nvPr>
        </p:nvSpPr>
        <p:spPr>
          <a:xfrm>
            <a:off x="785670" y="1947982"/>
            <a:ext cx="6522706" cy="4546600"/>
          </a:xfrm>
        </p:spPr>
        <p:txBody>
          <a:bodyPr/>
          <a:lstStyle/>
          <a:p>
            <a:endParaRPr lang="en-US" sz="3200" dirty="0"/>
          </a:p>
          <a:p>
            <a:endParaRPr lang="en-US" sz="3200" dirty="0"/>
          </a:p>
        </p:txBody>
      </p:sp>
      <p:sp>
        <p:nvSpPr>
          <p:cNvPr id="5" name="Text Placeholder 3">
            <a:extLst>
              <a:ext uri="{FF2B5EF4-FFF2-40B4-BE49-F238E27FC236}">
                <a16:creationId xmlns:a16="http://schemas.microsoft.com/office/drawing/2014/main" id="{401793C7-6561-435F-81DF-B606F157B723}"/>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pic>
        <p:nvPicPr>
          <p:cNvPr id="7" name="Picture Placeholder 6">
            <a:extLst>
              <a:ext uri="{FF2B5EF4-FFF2-40B4-BE49-F238E27FC236}">
                <a16:creationId xmlns:a16="http://schemas.microsoft.com/office/drawing/2014/main" id="{6B7999DC-123A-43AE-9296-FAA1289C7978}"/>
              </a:ext>
            </a:extLst>
          </p:cNvPr>
          <p:cNvPicPr>
            <a:picLocks noGrp="1" noChangeAspect="1"/>
          </p:cNvPicPr>
          <p:nvPr>
            <p:ph type="pic" sz="quarter" idx="19"/>
          </p:nvPr>
        </p:nvPicPr>
        <p:blipFill rotWithShape="1">
          <a:blip r:embed="rId3">
            <a:duotone>
              <a:schemeClr val="accent1">
                <a:shade val="45000"/>
                <a:satMod val="135000"/>
              </a:schemeClr>
              <a:prstClr val="white"/>
            </a:duotone>
          </a:blip>
          <a:srcRect l="36523" t="-118" r="17191" b="118"/>
          <a:stretch/>
        </p:blipFill>
        <p:spPr>
          <a:xfrm>
            <a:off x="8212950" y="-28722"/>
            <a:ext cx="5279456" cy="7602408"/>
          </a:xfrm>
        </p:spPr>
      </p:pic>
    </p:spTree>
    <p:extLst>
      <p:ext uri="{BB962C8B-B14F-4D97-AF65-F5344CB8AC3E}">
        <p14:creationId xmlns:p14="http://schemas.microsoft.com/office/powerpoint/2010/main" val="1213781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64FA3-8CDC-43B9-8099-C294A5559E05}"/>
              </a:ext>
            </a:extLst>
          </p:cNvPr>
          <p:cNvSpPr>
            <a:spLocks noGrp="1"/>
          </p:cNvSpPr>
          <p:nvPr>
            <p:ph type="body" sz="quarter" idx="14"/>
          </p:nvPr>
        </p:nvSpPr>
        <p:spPr>
          <a:xfrm>
            <a:off x="2687598" y="831690"/>
            <a:ext cx="8069340" cy="923330"/>
          </a:xfrm>
        </p:spPr>
        <p:txBody>
          <a:bodyPr/>
          <a:lstStyle/>
          <a:p>
            <a:pPr algn="ctr"/>
            <a:r>
              <a:rPr lang="en-GB" dirty="0"/>
              <a:t>PAST PRESENCE</a:t>
            </a:r>
          </a:p>
        </p:txBody>
      </p:sp>
      <p:sp>
        <p:nvSpPr>
          <p:cNvPr id="14" name="Text Placeholder 1">
            <a:extLst>
              <a:ext uri="{FF2B5EF4-FFF2-40B4-BE49-F238E27FC236}">
                <a16:creationId xmlns:a16="http://schemas.microsoft.com/office/drawing/2014/main" id="{9A6F291B-2A09-6E44-91B7-81BFC58D53A2}"/>
              </a:ext>
            </a:extLst>
          </p:cNvPr>
          <p:cNvSpPr txBox="1">
            <a:spLocks/>
          </p:cNvSpPr>
          <p:nvPr/>
        </p:nvSpPr>
        <p:spPr>
          <a:xfrm>
            <a:off x="-522665" y="6322309"/>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accent2">
                    <a:lumMod val="25000"/>
                    <a:lumOff val="75000"/>
                  </a:schemeClr>
                </a:solidFill>
              </a:rPr>
              <a:t>PRESENT PRESENCE</a:t>
            </a:r>
          </a:p>
        </p:txBody>
      </p:sp>
      <p:sp>
        <p:nvSpPr>
          <p:cNvPr id="15" name="Text Placeholder 1">
            <a:extLst>
              <a:ext uri="{FF2B5EF4-FFF2-40B4-BE49-F238E27FC236}">
                <a16:creationId xmlns:a16="http://schemas.microsoft.com/office/drawing/2014/main" id="{49E1EDEF-B674-BA46-83CC-4596DFCD1788}"/>
              </a:ext>
            </a:extLst>
          </p:cNvPr>
          <p:cNvSpPr txBox="1">
            <a:spLocks/>
          </p:cNvSpPr>
          <p:nvPr/>
        </p:nvSpPr>
        <p:spPr>
          <a:xfrm>
            <a:off x="6164445" y="6322309"/>
            <a:ext cx="8069340" cy="923330"/>
          </a:xfrm>
          <a:prstGeom prst="rect">
            <a:avLst/>
          </a:prstGeom>
          <a:ln>
            <a:noFill/>
          </a:ln>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tx2">
                    <a:lumMod val="50000"/>
                    <a:lumOff val="50000"/>
                  </a:schemeClr>
                </a:solidFill>
              </a:rPr>
              <a:t>FUTURE PRESENCE</a:t>
            </a:r>
          </a:p>
        </p:txBody>
      </p:sp>
      <p:sp>
        <p:nvSpPr>
          <p:cNvPr id="16" name="Triangle 15">
            <a:extLst>
              <a:ext uri="{FF2B5EF4-FFF2-40B4-BE49-F238E27FC236}">
                <a16:creationId xmlns:a16="http://schemas.microsoft.com/office/drawing/2014/main" id="{8263814E-65E5-814A-80CB-F6E7783B2E7F}"/>
              </a:ext>
            </a:extLst>
          </p:cNvPr>
          <p:cNvSpPr/>
          <p:nvPr/>
        </p:nvSpPr>
        <p:spPr>
          <a:xfrm>
            <a:off x="3245422" y="1696217"/>
            <a:ext cx="6953693" cy="378519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2E5F2C2B-EB81-4684-ADA6-22B750A1A5ED}"/>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4674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62D117EE-8A16-6445-BFE7-1F61ED311392}"/>
              </a:ext>
            </a:extLst>
          </p:cNvPr>
          <p:cNvSpPr/>
          <p:nvPr/>
        </p:nvSpPr>
        <p:spPr>
          <a:xfrm>
            <a:off x="3245422" y="1696217"/>
            <a:ext cx="6953693" cy="378519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7912D9-524C-BD47-B263-B57E0C8B23CF}"/>
              </a:ext>
            </a:extLst>
          </p:cNvPr>
          <p:cNvSpPr/>
          <p:nvPr/>
        </p:nvSpPr>
        <p:spPr>
          <a:xfrm>
            <a:off x="3826992" y="1363921"/>
            <a:ext cx="5369869" cy="24667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endParaRPr lang="en-GB" dirty="0">
              <a:solidFill>
                <a:srgbClr val="7A3E7F"/>
              </a:solidFill>
            </a:endParaRPr>
          </a:p>
          <a:p>
            <a:pPr marL="285750" indent="-285750">
              <a:buFont typeface="Arial" panose="020B0604020202020204" pitchFamily="34" charset="0"/>
              <a:buChar char="•"/>
            </a:pPr>
            <a:r>
              <a:rPr lang="en-GB" dirty="0">
                <a:solidFill>
                  <a:srgbClr val="7A3E7F"/>
                </a:solidFill>
              </a:rPr>
              <a:t>Credentials and reputation</a:t>
            </a:r>
          </a:p>
          <a:p>
            <a:pPr marL="285750" indent="-285750">
              <a:buFont typeface="Arial" panose="020B0604020202020204" pitchFamily="34" charset="0"/>
              <a:buChar char="•"/>
            </a:pPr>
            <a:r>
              <a:rPr lang="en-GB" dirty="0">
                <a:solidFill>
                  <a:srgbClr val="7A3E7F"/>
                </a:solidFill>
              </a:rPr>
              <a:t>Work and life experience</a:t>
            </a:r>
          </a:p>
          <a:p>
            <a:pPr marL="285750" indent="-285750">
              <a:buFont typeface="Arial" panose="020B0604020202020204" pitchFamily="34" charset="0"/>
              <a:buChar char="•"/>
            </a:pPr>
            <a:r>
              <a:rPr lang="en-GB" dirty="0">
                <a:solidFill>
                  <a:srgbClr val="7A3E7F"/>
                </a:solidFill>
              </a:rPr>
              <a:t>Who you know</a:t>
            </a:r>
          </a:p>
          <a:p>
            <a:pPr marL="285750" indent="-285750">
              <a:buFont typeface="Arial" panose="020B0604020202020204" pitchFamily="34" charset="0"/>
              <a:buChar char="•"/>
            </a:pPr>
            <a:r>
              <a:rPr lang="en-GB" dirty="0">
                <a:solidFill>
                  <a:srgbClr val="7A3E7F"/>
                </a:solidFill>
              </a:rPr>
              <a:t>The things you have done and seen</a:t>
            </a:r>
          </a:p>
          <a:p>
            <a:endParaRPr lang="en-US" dirty="0">
              <a:solidFill>
                <a:srgbClr val="7A3E7F"/>
              </a:solidFill>
            </a:endParaRPr>
          </a:p>
        </p:txBody>
      </p:sp>
      <p:sp>
        <p:nvSpPr>
          <p:cNvPr id="9" name="Text Placeholder 1">
            <a:extLst>
              <a:ext uri="{FF2B5EF4-FFF2-40B4-BE49-F238E27FC236}">
                <a16:creationId xmlns:a16="http://schemas.microsoft.com/office/drawing/2014/main" id="{DF6BFF4A-D299-AE45-9628-7F931E7CA2C2}"/>
              </a:ext>
            </a:extLst>
          </p:cNvPr>
          <p:cNvSpPr txBox="1">
            <a:spLocks/>
          </p:cNvSpPr>
          <p:nvPr/>
        </p:nvSpPr>
        <p:spPr>
          <a:xfrm>
            <a:off x="-522665" y="6364839"/>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accent2">
                    <a:lumMod val="25000"/>
                    <a:lumOff val="75000"/>
                  </a:schemeClr>
                </a:solidFill>
              </a:rPr>
              <a:t>PRESENT PRESENCE</a:t>
            </a:r>
          </a:p>
        </p:txBody>
      </p:sp>
      <p:sp>
        <p:nvSpPr>
          <p:cNvPr id="10" name="Text Placeholder 1">
            <a:extLst>
              <a:ext uri="{FF2B5EF4-FFF2-40B4-BE49-F238E27FC236}">
                <a16:creationId xmlns:a16="http://schemas.microsoft.com/office/drawing/2014/main" id="{CB8AE9BB-769B-3C42-A3BD-EE287242A79E}"/>
              </a:ext>
            </a:extLst>
          </p:cNvPr>
          <p:cNvSpPr txBox="1">
            <a:spLocks/>
          </p:cNvSpPr>
          <p:nvPr/>
        </p:nvSpPr>
        <p:spPr>
          <a:xfrm>
            <a:off x="6164445" y="6364839"/>
            <a:ext cx="8069340" cy="923330"/>
          </a:xfrm>
          <a:prstGeom prst="rect">
            <a:avLst/>
          </a:prstGeom>
          <a:ln>
            <a:noFill/>
          </a:ln>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kern="0" dirty="0">
                <a:solidFill>
                  <a:schemeClr val="tx2">
                    <a:lumMod val="50000"/>
                    <a:lumOff val="50000"/>
                  </a:schemeClr>
                </a:solidFill>
              </a:rPr>
              <a:t>FUTURE PRESENCE</a:t>
            </a:r>
          </a:p>
        </p:txBody>
      </p:sp>
      <p:sp>
        <p:nvSpPr>
          <p:cNvPr id="12" name="Text Placeholder 1">
            <a:extLst>
              <a:ext uri="{FF2B5EF4-FFF2-40B4-BE49-F238E27FC236}">
                <a16:creationId xmlns:a16="http://schemas.microsoft.com/office/drawing/2014/main" id="{069E3B3C-537F-A84C-9282-ECB4E17C95A1}"/>
              </a:ext>
            </a:extLst>
          </p:cNvPr>
          <p:cNvSpPr txBox="1">
            <a:spLocks/>
          </p:cNvSpPr>
          <p:nvPr/>
        </p:nvSpPr>
        <p:spPr>
          <a:xfrm>
            <a:off x="2687598" y="831690"/>
            <a:ext cx="8069340" cy="923330"/>
          </a:xfrm>
          <a:prstGeom prst="rect">
            <a:avLst/>
          </a:prstGeom>
        </p:spPr>
        <p:txBody>
          <a:bodyPr/>
          <a:lstStyle>
            <a:lvl1pPr marL="0">
              <a:defRPr sz="3000">
                <a:solidFill>
                  <a:schemeClr val="accent1"/>
                </a:solidFill>
                <a:latin typeface="Palatino" pitchFamily="2" charset="77"/>
                <a:ea typeface="Palatino" pitchFamily="2" charset="77"/>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4400"/>
            <a:r>
              <a:rPr lang="en-GB" dirty="0"/>
              <a:t>PAST PRESENCE</a:t>
            </a:r>
          </a:p>
        </p:txBody>
      </p:sp>
      <p:sp>
        <p:nvSpPr>
          <p:cNvPr id="8" name="Text Placeholder 3">
            <a:extLst>
              <a:ext uri="{FF2B5EF4-FFF2-40B4-BE49-F238E27FC236}">
                <a16:creationId xmlns:a16="http://schemas.microsoft.com/office/drawing/2014/main" id="{A24D0920-2F6F-4AAE-BF95-AEC7C15D95F6}"/>
              </a:ext>
            </a:extLst>
          </p:cNvPr>
          <p:cNvSpPr txBox="1">
            <a:spLocks/>
          </p:cNvSpPr>
          <p:nvPr/>
        </p:nvSpPr>
        <p:spPr>
          <a:xfrm>
            <a:off x="399520" y="7204296"/>
            <a:ext cx="7634137" cy="492365"/>
          </a:xfrm>
          <a:prstGeom prst="rect">
            <a:avLst/>
          </a:prstGeom>
        </p:spPr>
        <p:txBody>
          <a:bodyPr lIns="0"/>
          <a:lstStyle>
            <a:lvl1pPr marL="0" algn="ctr">
              <a:defRPr sz="1200">
                <a:solidFill>
                  <a:schemeClr val="tx1"/>
                </a:solidFill>
                <a:latin typeface="+mn-lt"/>
                <a:ea typeface="+mn-ea"/>
                <a:cs typeface="+mn-cs"/>
              </a:defRPr>
            </a:lvl1pPr>
            <a:lvl2pPr marL="457200">
              <a:defRPr sz="1200">
                <a:solidFill>
                  <a:schemeClr val="tx1"/>
                </a:solidFill>
                <a:latin typeface="+mn-lt"/>
                <a:ea typeface="+mn-ea"/>
                <a:cs typeface="+mn-cs"/>
              </a:defRPr>
            </a:lvl2pPr>
            <a:lvl3pPr marL="914400">
              <a:defRPr sz="1200">
                <a:solidFill>
                  <a:schemeClr val="tx1"/>
                </a:solidFill>
                <a:latin typeface="+mn-lt"/>
                <a:ea typeface="+mn-ea"/>
                <a:cs typeface="+mn-cs"/>
              </a:defRPr>
            </a:lvl3pPr>
            <a:lvl4pPr marL="1371600">
              <a:defRPr sz="1200">
                <a:solidFill>
                  <a:schemeClr val="tx1"/>
                </a:solidFill>
                <a:latin typeface="+mn-lt"/>
                <a:ea typeface="+mn-ea"/>
                <a:cs typeface="+mn-cs"/>
              </a:defRPr>
            </a:lvl4pPr>
            <a:lvl5pPr marL="1828800">
              <a:defRPr sz="12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6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rPr>
              <a:t>@everywomanUK</a:t>
            </a:r>
            <a:endParaRPr kumimoji="0" lang="en-US" sz="18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0"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2400" b="1" i="0" u="none" strike="noStrike" kern="0" cap="none" spc="0" normalizeH="0" baseline="0" noProof="0" dirty="0">
              <a:ln>
                <a:noFill/>
              </a:ln>
              <a:solidFill>
                <a:srgbClr val="7A3E7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12370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Everywoman Master">
      <a:dk1>
        <a:srgbClr val="474D52"/>
      </a:dk1>
      <a:lt1>
        <a:sysClr val="window" lastClr="FFFFFF"/>
      </a:lt1>
      <a:dk2>
        <a:srgbClr val="3A1D3C"/>
      </a:dk2>
      <a:lt2>
        <a:srgbClr val="FFFFFE"/>
      </a:lt2>
      <a:accent1>
        <a:srgbClr val="7A3E7F"/>
      </a:accent1>
      <a:accent2>
        <a:srgbClr val="3A1D3C"/>
      </a:accent2>
      <a:accent3>
        <a:srgbClr val="7A3E7F"/>
      </a:accent3>
      <a:accent4>
        <a:srgbClr val="3A1D3C"/>
      </a:accent4>
      <a:accent5>
        <a:srgbClr val="7A3E7F"/>
      </a:accent5>
      <a:accent6>
        <a:srgbClr val="3A1D3C"/>
      </a:accent6>
      <a:hlink>
        <a:srgbClr val="7A3E7F"/>
      </a:hlink>
      <a:folHlink>
        <a:srgbClr val="3A1D3C"/>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Theme">
  <a:themeElements>
    <a:clrScheme name="Prism Light">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A9C1B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8033A711D90040B3829C1AE45B138E" ma:contentTypeVersion="14" ma:contentTypeDescription="Create a new document." ma:contentTypeScope="" ma:versionID="bfa447b3abaa73f8a1e0a5f9e1888987">
  <xsd:schema xmlns:xsd="http://www.w3.org/2001/XMLSchema" xmlns:xs="http://www.w3.org/2001/XMLSchema" xmlns:p="http://schemas.microsoft.com/office/2006/metadata/properties" xmlns:ns2="13bc8d5f-976e-4ee4-8dfa-c1c3e2bfcca8" xmlns:ns3="436efcba-ea16-46f8-8b91-d64e6f1f03e5" targetNamespace="http://schemas.microsoft.com/office/2006/metadata/properties" ma:root="true" ma:fieldsID="55731d9474173da3b050ea503466a646" ns2:_="" ns3:_="">
    <xsd:import namespace="13bc8d5f-976e-4ee4-8dfa-c1c3e2bfcca8"/>
    <xsd:import namespace="436efcba-ea16-46f8-8b91-d64e6f1f03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bc8d5f-976e-4ee4-8dfa-c1c3e2bfcc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6efcba-ea16-46f8-8b91-d64e6f1f03e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3bc8d5f-976e-4ee4-8dfa-c1c3e2bfcca8" xsi:nil="true"/>
  </documentManagement>
</p:properties>
</file>

<file path=customXml/itemProps1.xml><?xml version="1.0" encoding="utf-8"?>
<ds:datastoreItem xmlns:ds="http://schemas.openxmlformats.org/officeDocument/2006/customXml" ds:itemID="{047AD56E-0427-4C69-8674-301EED15E78D}">
  <ds:schemaRefs>
    <ds:schemaRef ds:uri="http://schemas.microsoft.com/sharepoint/v3/contenttype/forms"/>
  </ds:schemaRefs>
</ds:datastoreItem>
</file>

<file path=customXml/itemProps2.xml><?xml version="1.0" encoding="utf-8"?>
<ds:datastoreItem xmlns:ds="http://schemas.openxmlformats.org/officeDocument/2006/customXml" ds:itemID="{FEBE5DD9-EFDF-49EC-90A6-F16A236011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bc8d5f-976e-4ee4-8dfa-c1c3e2bfcca8"/>
    <ds:schemaRef ds:uri="436efcba-ea16-46f8-8b91-d64e6f1f0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B89CD5-7568-44AB-A05A-1E60F82D0A01}">
  <ds:schemaRefs>
    <ds:schemaRef ds:uri="http://purl.org/dc/elements/1.1/"/>
    <ds:schemaRef ds:uri="http://schemas.microsoft.com/office/2006/documentManagement/types"/>
    <ds:schemaRef ds:uri="13bc8d5f-976e-4ee4-8dfa-c1c3e2bfcca8"/>
    <ds:schemaRef ds:uri="http://purl.org/dc/term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436efcba-ea16-46f8-8b91-d64e6f1f03e5"/>
  </ds:schemaRefs>
</ds:datastoreItem>
</file>

<file path=docProps/app.xml><?xml version="1.0" encoding="utf-8"?>
<Properties xmlns="http://schemas.openxmlformats.org/officeDocument/2006/extended-properties" xmlns:vt="http://schemas.openxmlformats.org/officeDocument/2006/docPropsVTypes">
  <TotalTime>0</TotalTime>
  <Words>744</Words>
  <Application>Microsoft Office PowerPoint</Application>
  <PresentationFormat>Custom</PresentationFormat>
  <Paragraphs>206</Paragraphs>
  <Slides>21</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2" baseType="lpstr">
      <vt:lpstr>Arial</vt:lpstr>
      <vt:lpstr>Calibri</vt:lpstr>
      <vt:lpstr>Calibri Light</vt:lpstr>
      <vt:lpstr>Lato Light</vt:lpstr>
      <vt:lpstr>Montserrat Light</vt:lpstr>
      <vt:lpstr>Palatino</vt:lpstr>
      <vt:lpstr>Palatino Linotype</vt:lpstr>
      <vt:lpstr>Trebuchet MS</vt:lpstr>
      <vt:lpstr>1_Office Theme</vt:lpstr>
      <vt:lpstr>2_Default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Ball</dc:creator>
  <cp:lastModifiedBy>Sophie Wannop</cp:lastModifiedBy>
  <cp:revision>105</cp:revision>
  <cp:lastPrinted>2021-06-16T08:48:47Z</cp:lastPrinted>
  <dcterms:created xsi:type="dcterms:W3CDTF">2020-09-01T09:17:46Z</dcterms:created>
  <dcterms:modified xsi:type="dcterms:W3CDTF">2021-08-13T12:58:25Z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0x010100C18033A711D90040B3829C1AE45B138E</vt:lpwstr>
  </property>
</Properties>
</file>