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917" r:id="rId1"/>
    <p:sldMasterId id="2147483696" r:id="rId2"/>
  </p:sldMasterIdLst>
  <p:notesMasterIdLst>
    <p:notesMasterId r:id="rId26"/>
  </p:notesMasterIdLst>
  <p:sldIdLst>
    <p:sldId id="2731" r:id="rId3"/>
    <p:sldId id="345" r:id="rId4"/>
    <p:sldId id="308" r:id="rId5"/>
    <p:sldId id="2789" r:id="rId6"/>
    <p:sldId id="302" r:id="rId7"/>
    <p:sldId id="2708" r:id="rId8"/>
    <p:sldId id="2707" r:id="rId9"/>
    <p:sldId id="2734" r:id="rId10"/>
    <p:sldId id="2735" r:id="rId11"/>
    <p:sldId id="333" r:id="rId12"/>
    <p:sldId id="2790" r:id="rId13"/>
    <p:sldId id="2765" r:id="rId14"/>
    <p:sldId id="2791" r:id="rId15"/>
    <p:sldId id="2792" r:id="rId16"/>
    <p:sldId id="2793" r:id="rId17"/>
    <p:sldId id="2794" r:id="rId18"/>
    <p:sldId id="2795" r:id="rId19"/>
    <p:sldId id="2796" r:id="rId20"/>
    <p:sldId id="2797" r:id="rId21"/>
    <p:sldId id="2767" r:id="rId22"/>
    <p:sldId id="2768" r:id="rId23"/>
    <p:sldId id="399" r:id="rId24"/>
    <p:sldId id="2738" r:id="rId2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3E7F"/>
    <a:srgbClr val="9B4F96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818" autoAdjust="0"/>
  </p:normalViewPr>
  <p:slideViewPr>
    <p:cSldViewPr snapToGrid="0">
      <p:cViewPr varScale="1">
        <p:scale>
          <a:sx n="70" d="100"/>
          <a:sy n="70" d="100"/>
        </p:scale>
        <p:origin x="11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29ACDE-B7A2-44D8-935D-59A8A40E0E0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5335A19-A3CE-4712-8A99-069C20C45E8F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This is your gig. </a:t>
          </a:r>
        </a:p>
      </dgm:t>
    </dgm:pt>
    <dgm:pt modelId="{6AF6576F-79FF-4CE2-BAB8-9A43314E2481}" type="parTrans" cxnId="{479EC16A-06B4-4681-BC85-A3D443BACE9B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E75DCB5C-3A48-4FD0-A491-B35FC1255F95}" type="sibTrans" cxnId="{479EC16A-06B4-4681-BC85-A3D443BACE9B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BBC9B7AD-8F13-4B54-A271-281039BFD004}">
      <dgm:prSet custT="1"/>
      <dgm:spPr/>
      <dgm:t>
        <a:bodyPr/>
        <a:lstStyle/>
        <a:p>
          <a:r>
            <a:rPr lang="en-US" sz="2400" dirty="0">
              <a:latin typeface="+mj-lt"/>
              <a:cs typeface="Arial" panose="020B0604020202020204" pitchFamily="34" charset="0"/>
            </a:rPr>
            <a:t>Without you the journalist has an empty </a:t>
          </a:r>
          <a:r>
            <a:rPr lang="en-US" sz="2400" dirty="0" err="1">
              <a:latin typeface="+mj-lt"/>
              <a:cs typeface="Arial" panose="020B0604020202020204" pitchFamily="34" charset="0"/>
            </a:rPr>
            <a:t>programme</a:t>
          </a:r>
          <a:endParaRPr lang="en-US" sz="2400" dirty="0">
            <a:latin typeface="+mj-lt"/>
            <a:cs typeface="Arial" panose="020B0604020202020204" pitchFamily="34" charset="0"/>
          </a:endParaRPr>
        </a:p>
      </dgm:t>
    </dgm:pt>
    <dgm:pt modelId="{AC074511-DF83-4610-8FBF-34E7778BB03E}" type="parTrans" cxnId="{05B4208A-7B7A-451D-B2B7-6BBE6A10320E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56C3A5E2-E133-4D1F-8571-3DEC18194A36}" type="sibTrans" cxnId="{05B4208A-7B7A-451D-B2B7-6BBE6A10320E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63B2A17B-EA74-4945-A56C-83B2C8A6B4E2}">
      <dgm:prSet custT="1"/>
      <dgm:spPr/>
      <dgm:t>
        <a:bodyPr/>
        <a:lstStyle/>
        <a:p>
          <a:r>
            <a:rPr lang="en-US" sz="2400" dirty="0">
              <a:latin typeface="+mj-lt"/>
              <a:cs typeface="Arial" panose="020B0604020202020204" pitchFamily="34" charset="0"/>
            </a:rPr>
            <a:t>You own the time.  You own the messages</a:t>
          </a:r>
        </a:p>
      </dgm:t>
    </dgm:pt>
    <dgm:pt modelId="{170DF03E-A6AA-43E3-B1F2-52711AAE4489}" type="parTrans" cxnId="{BFA90C97-A8E2-47F1-910E-823C77E97F7A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8A84712A-11E3-4C3B-B43A-64A1412662A3}" type="sibTrans" cxnId="{BFA90C97-A8E2-47F1-910E-823C77E97F7A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5B10EFC0-32DB-4411-843F-E3C8170D35FE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You are the journalist’s pimp</a:t>
          </a:r>
        </a:p>
      </dgm:t>
    </dgm:pt>
    <dgm:pt modelId="{F40B1969-3759-49F1-AB27-C3B06CC1DB9D}" type="parTrans" cxnId="{0BD08838-B97E-426A-9F63-06CF4A01B03E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F021A007-0D96-464C-B87F-FF0FEC9DEA7A}" type="sibTrans" cxnId="{0BD08838-B97E-426A-9F63-06CF4A01B03E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0396EDDB-6BDA-4A9F-98DF-51E62077E6D2}">
      <dgm:prSet custT="1"/>
      <dgm:spPr/>
      <dgm:t>
        <a:bodyPr/>
        <a:lstStyle/>
        <a:p>
          <a:r>
            <a:rPr lang="en-US" sz="2400" dirty="0">
              <a:latin typeface="+mj-lt"/>
              <a:cs typeface="Arial" panose="020B0604020202020204" pitchFamily="34" charset="0"/>
            </a:rPr>
            <a:t>Without good broadcast there is no journalist</a:t>
          </a:r>
        </a:p>
      </dgm:t>
    </dgm:pt>
    <dgm:pt modelId="{EF23B371-6365-4344-8488-F13776B68B1F}" type="parTrans" cxnId="{68A3A02D-89CB-4F98-AF12-46C2B836B4CA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8ACDE167-1E5F-4962-B751-30F01B2CF579}" type="sibTrans" cxnId="{68A3A02D-89CB-4F98-AF12-46C2B836B4CA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45E9FD70-2BAE-4CA3-8EB8-8AF70AE4F6D7}">
      <dgm:prSet custT="1"/>
      <dgm:spPr/>
      <dgm:t>
        <a:bodyPr/>
        <a:lstStyle/>
        <a:p>
          <a:r>
            <a:rPr lang="en-US" sz="2400" dirty="0">
              <a:latin typeface="+mj-lt"/>
              <a:cs typeface="Arial" panose="020B0604020202020204" pitchFamily="34" charset="0"/>
            </a:rPr>
            <a:t>Help the journalist get good broadcast……with your messages</a:t>
          </a:r>
        </a:p>
      </dgm:t>
    </dgm:pt>
    <dgm:pt modelId="{7EBE4218-F407-4147-9517-960C83CCC4D7}" type="parTrans" cxnId="{A92A6824-B424-42D7-9D6D-701BE83D379E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CB50F7AA-64FC-4761-8A66-887D08C92177}" type="sibTrans" cxnId="{A92A6824-B424-42D7-9D6D-701BE83D379E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EBF4A63F-06D4-4D38-A24F-7957A6B5DA84}">
      <dgm:prSet custT="1"/>
      <dgm:spPr/>
      <dgm:t>
        <a:bodyPr/>
        <a:lstStyle/>
        <a:p>
          <a:r>
            <a:rPr lang="en-US" sz="2400" dirty="0">
              <a:latin typeface="+mj-lt"/>
              <a:cs typeface="Arial" panose="020B0604020202020204" pitchFamily="34" charset="0"/>
            </a:rPr>
            <a:t>Without the journalist you have no platform</a:t>
          </a:r>
        </a:p>
      </dgm:t>
    </dgm:pt>
    <dgm:pt modelId="{3DC5F816-A8DE-4E3D-B980-D275125C486A}" type="parTrans" cxnId="{D1AF8AB5-98F8-47CD-9BF7-6461A69C6D85}">
      <dgm:prSet/>
      <dgm:spPr/>
      <dgm:t>
        <a:bodyPr/>
        <a:lstStyle/>
        <a:p>
          <a:endParaRPr lang="en-GB">
            <a:latin typeface="+mj-lt"/>
          </a:endParaRPr>
        </a:p>
      </dgm:t>
    </dgm:pt>
    <dgm:pt modelId="{7BCF7118-8ECD-4D35-889B-FB5E651DCC97}" type="sibTrans" cxnId="{D1AF8AB5-98F8-47CD-9BF7-6461A69C6D85}">
      <dgm:prSet/>
      <dgm:spPr/>
      <dgm:t>
        <a:bodyPr/>
        <a:lstStyle/>
        <a:p>
          <a:endParaRPr lang="en-GB">
            <a:latin typeface="+mj-lt"/>
          </a:endParaRPr>
        </a:p>
      </dgm:t>
    </dgm:pt>
    <dgm:pt modelId="{783AFC68-C7A8-3841-82A4-AC3606393E3F}" type="pres">
      <dgm:prSet presAssocID="{2C29ACDE-B7A2-44D8-935D-59A8A40E0E0E}" presName="linear" presStyleCnt="0">
        <dgm:presLayoutVars>
          <dgm:animLvl val="lvl"/>
          <dgm:resizeHandles val="exact"/>
        </dgm:presLayoutVars>
      </dgm:prSet>
      <dgm:spPr/>
    </dgm:pt>
    <dgm:pt modelId="{B651B895-7973-9440-A8B9-7FE5BACDD5C5}" type="pres">
      <dgm:prSet presAssocID="{05335A19-A3CE-4712-8A99-069C20C45E8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D5726F1-987E-614E-A04F-1CBDB8A20027}" type="pres">
      <dgm:prSet presAssocID="{05335A19-A3CE-4712-8A99-069C20C45E8F}" presName="childText" presStyleLbl="revTx" presStyleIdx="0" presStyleCnt="2">
        <dgm:presLayoutVars>
          <dgm:bulletEnabled val="1"/>
        </dgm:presLayoutVars>
      </dgm:prSet>
      <dgm:spPr/>
    </dgm:pt>
    <dgm:pt modelId="{ED630429-3630-B140-8145-CEDC01CCC562}" type="pres">
      <dgm:prSet presAssocID="{5B10EFC0-32DB-4411-843F-E3C8170D35FE}" presName="parentText" presStyleLbl="node1" presStyleIdx="1" presStyleCnt="2" custLinFactNeighborX="46" custLinFactNeighborY="1561">
        <dgm:presLayoutVars>
          <dgm:chMax val="0"/>
          <dgm:bulletEnabled val="1"/>
        </dgm:presLayoutVars>
      </dgm:prSet>
      <dgm:spPr/>
    </dgm:pt>
    <dgm:pt modelId="{B0BBDF18-7B50-AD4A-8E1F-51FAD86531F1}" type="pres">
      <dgm:prSet presAssocID="{5B10EFC0-32DB-4411-843F-E3C8170D35FE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A92A6824-B424-42D7-9D6D-701BE83D379E}" srcId="{5B10EFC0-32DB-4411-843F-E3C8170D35FE}" destId="{45E9FD70-2BAE-4CA3-8EB8-8AF70AE4F6D7}" srcOrd="2" destOrd="0" parTransId="{7EBE4218-F407-4147-9517-960C83CCC4D7}" sibTransId="{CB50F7AA-64FC-4761-8A66-887D08C92177}"/>
    <dgm:cxn modelId="{EC168526-47C4-F24E-9D06-BEC4DB895422}" type="presOf" srcId="{BBC9B7AD-8F13-4B54-A271-281039BFD004}" destId="{3D5726F1-987E-614E-A04F-1CBDB8A20027}" srcOrd="0" destOrd="0" presId="urn:microsoft.com/office/officeart/2005/8/layout/vList2"/>
    <dgm:cxn modelId="{68A3A02D-89CB-4F98-AF12-46C2B836B4CA}" srcId="{5B10EFC0-32DB-4411-843F-E3C8170D35FE}" destId="{0396EDDB-6BDA-4A9F-98DF-51E62077E6D2}" srcOrd="1" destOrd="0" parTransId="{EF23B371-6365-4344-8488-F13776B68B1F}" sibTransId="{8ACDE167-1E5F-4962-B751-30F01B2CF579}"/>
    <dgm:cxn modelId="{0BD08838-B97E-426A-9F63-06CF4A01B03E}" srcId="{2C29ACDE-B7A2-44D8-935D-59A8A40E0E0E}" destId="{5B10EFC0-32DB-4411-843F-E3C8170D35FE}" srcOrd="1" destOrd="0" parTransId="{F40B1969-3759-49F1-AB27-C3B06CC1DB9D}" sibTransId="{F021A007-0D96-464C-B87F-FF0FEC9DEA7A}"/>
    <dgm:cxn modelId="{479EC16A-06B4-4681-BC85-A3D443BACE9B}" srcId="{2C29ACDE-B7A2-44D8-935D-59A8A40E0E0E}" destId="{05335A19-A3CE-4712-8A99-069C20C45E8F}" srcOrd="0" destOrd="0" parTransId="{6AF6576F-79FF-4CE2-BAB8-9A43314E2481}" sibTransId="{E75DCB5C-3A48-4FD0-A491-B35FC1255F95}"/>
    <dgm:cxn modelId="{B6587153-F4CA-B940-A96C-FDC32307AFCD}" type="presOf" srcId="{2C29ACDE-B7A2-44D8-935D-59A8A40E0E0E}" destId="{783AFC68-C7A8-3841-82A4-AC3606393E3F}" srcOrd="0" destOrd="0" presId="urn:microsoft.com/office/officeart/2005/8/layout/vList2"/>
    <dgm:cxn modelId="{F1B26E5A-DA33-7D4C-9A99-B5A40A1CE758}" type="presOf" srcId="{63B2A17B-EA74-4945-A56C-83B2C8A6B4E2}" destId="{3D5726F1-987E-614E-A04F-1CBDB8A20027}" srcOrd="0" destOrd="1" presId="urn:microsoft.com/office/officeart/2005/8/layout/vList2"/>
    <dgm:cxn modelId="{05B4208A-7B7A-451D-B2B7-6BBE6A10320E}" srcId="{05335A19-A3CE-4712-8A99-069C20C45E8F}" destId="{BBC9B7AD-8F13-4B54-A271-281039BFD004}" srcOrd="0" destOrd="0" parTransId="{AC074511-DF83-4610-8FBF-34E7778BB03E}" sibTransId="{56C3A5E2-E133-4D1F-8571-3DEC18194A36}"/>
    <dgm:cxn modelId="{BFA90C97-A8E2-47F1-910E-823C77E97F7A}" srcId="{05335A19-A3CE-4712-8A99-069C20C45E8F}" destId="{63B2A17B-EA74-4945-A56C-83B2C8A6B4E2}" srcOrd="1" destOrd="0" parTransId="{170DF03E-A6AA-43E3-B1F2-52711AAE4489}" sibTransId="{8A84712A-11E3-4C3B-B43A-64A1412662A3}"/>
    <dgm:cxn modelId="{2E5133AE-8B85-41A3-A83C-30CF16216C85}" type="presOf" srcId="{EBF4A63F-06D4-4D38-A24F-7957A6B5DA84}" destId="{B0BBDF18-7B50-AD4A-8E1F-51FAD86531F1}" srcOrd="0" destOrd="0" presId="urn:microsoft.com/office/officeart/2005/8/layout/vList2"/>
    <dgm:cxn modelId="{BBA9A7AF-0A6F-9847-B185-7A53D13E2824}" type="presOf" srcId="{05335A19-A3CE-4712-8A99-069C20C45E8F}" destId="{B651B895-7973-9440-A8B9-7FE5BACDD5C5}" srcOrd="0" destOrd="0" presId="urn:microsoft.com/office/officeart/2005/8/layout/vList2"/>
    <dgm:cxn modelId="{D1AF8AB5-98F8-47CD-9BF7-6461A69C6D85}" srcId="{5B10EFC0-32DB-4411-843F-E3C8170D35FE}" destId="{EBF4A63F-06D4-4D38-A24F-7957A6B5DA84}" srcOrd="0" destOrd="0" parTransId="{3DC5F816-A8DE-4E3D-B980-D275125C486A}" sibTransId="{7BCF7118-8ECD-4D35-889B-FB5E651DCC97}"/>
    <dgm:cxn modelId="{F97AC4C7-B9AA-7042-95CF-DCC1137FAEA7}" type="presOf" srcId="{45E9FD70-2BAE-4CA3-8EB8-8AF70AE4F6D7}" destId="{B0BBDF18-7B50-AD4A-8E1F-51FAD86531F1}" srcOrd="0" destOrd="2" presId="urn:microsoft.com/office/officeart/2005/8/layout/vList2"/>
    <dgm:cxn modelId="{460D93E5-5305-8849-8344-C1B2C2F91486}" type="presOf" srcId="{5B10EFC0-32DB-4411-843F-E3C8170D35FE}" destId="{ED630429-3630-B140-8145-CEDC01CCC562}" srcOrd="0" destOrd="0" presId="urn:microsoft.com/office/officeart/2005/8/layout/vList2"/>
    <dgm:cxn modelId="{F3C158FA-852A-824E-97EA-2651072BABEE}" type="presOf" srcId="{0396EDDB-6BDA-4A9F-98DF-51E62077E6D2}" destId="{B0BBDF18-7B50-AD4A-8E1F-51FAD86531F1}" srcOrd="0" destOrd="1" presId="urn:microsoft.com/office/officeart/2005/8/layout/vList2"/>
    <dgm:cxn modelId="{06151FF3-9B71-B64B-A4C5-6F312FC34B00}" type="presParOf" srcId="{783AFC68-C7A8-3841-82A4-AC3606393E3F}" destId="{B651B895-7973-9440-A8B9-7FE5BACDD5C5}" srcOrd="0" destOrd="0" presId="urn:microsoft.com/office/officeart/2005/8/layout/vList2"/>
    <dgm:cxn modelId="{77C3C10C-0566-5041-88F5-279A29428004}" type="presParOf" srcId="{783AFC68-C7A8-3841-82A4-AC3606393E3F}" destId="{3D5726F1-987E-614E-A04F-1CBDB8A20027}" srcOrd="1" destOrd="0" presId="urn:microsoft.com/office/officeart/2005/8/layout/vList2"/>
    <dgm:cxn modelId="{6E89F9EF-55FC-0C47-ADB6-A8E850503551}" type="presParOf" srcId="{783AFC68-C7A8-3841-82A4-AC3606393E3F}" destId="{ED630429-3630-B140-8145-CEDC01CCC562}" srcOrd="2" destOrd="0" presId="urn:microsoft.com/office/officeart/2005/8/layout/vList2"/>
    <dgm:cxn modelId="{B980A682-4FD8-3442-8755-613F1F421BD6}" type="presParOf" srcId="{783AFC68-C7A8-3841-82A4-AC3606393E3F}" destId="{B0BBDF18-7B50-AD4A-8E1F-51FAD86531F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BECBA1-381F-4F0A-B552-A2689C6327A5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985298B-10C7-47C6-96BF-02576D9FFE25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Objective</a:t>
          </a:r>
        </a:p>
      </dgm:t>
    </dgm:pt>
    <dgm:pt modelId="{8C15AB9E-B8C0-4571-B290-17C0A02EC1EE}" type="parTrans" cxnId="{EE0CF27A-37C5-438D-965E-A8C3067C261E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51FB967B-196A-4CDE-8ED8-BC80803B45F7}" type="sibTrans" cxnId="{EE0CF27A-37C5-438D-965E-A8C3067C261E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86F86EFB-5E74-49E8-9B7B-2DC935A4AB60}">
      <dgm:prSet custT="1"/>
      <dgm:spPr/>
      <dgm:t>
        <a:bodyPr/>
        <a:lstStyle/>
        <a:p>
          <a:r>
            <a:rPr lang="en-US" sz="2400" dirty="0">
              <a:latin typeface="+mj-lt"/>
              <a:cs typeface="Arial" panose="020B0604020202020204" pitchFamily="34" charset="0"/>
            </a:rPr>
            <a:t>This is real, not just an ego trip</a:t>
          </a:r>
        </a:p>
      </dgm:t>
    </dgm:pt>
    <dgm:pt modelId="{77989779-677B-427C-ADAA-C5BAF80790D9}" type="parTrans" cxnId="{67397559-DD54-4008-89ED-F25AF05B48CC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361616EC-7BB1-42A7-840F-9C3BE7825786}" type="sibTrans" cxnId="{67397559-DD54-4008-89ED-F25AF05B48CC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1924B2BA-D4A8-434B-877A-02F2F5CD414D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Your audience</a:t>
          </a:r>
        </a:p>
      </dgm:t>
    </dgm:pt>
    <dgm:pt modelId="{D55A183D-8CD0-4584-9B15-6374BFE3F6DB}" type="parTrans" cxnId="{7C0FF189-AB78-4BA4-9D93-338C88E4174A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FF161CB9-C824-4BA7-A693-AD32DFA160BC}" type="sibTrans" cxnId="{7C0FF189-AB78-4BA4-9D93-338C88E4174A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FC3867BB-29E4-414E-9242-6971B800DE15}">
      <dgm:prSet custT="1"/>
      <dgm:spPr/>
      <dgm:t>
        <a:bodyPr/>
        <a:lstStyle/>
        <a:p>
          <a:r>
            <a:rPr lang="en-US" sz="2400" dirty="0">
              <a:latin typeface="+mj-lt"/>
              <a:cs typeface="Arial" panose="020B0604020202020204" pitchFamily="34" charset="0"/>
            </a:rPr>
            <a:t>Their heads, their expectations and their perceptions</a:t>
          </a:r>
        </a:p>
      </dgm:t>
    </dgm:pt>
    <dgm:pt modelId="{6E36DDBC-B49E-4C7F-BABF-05F8B72C8EE9}" type="parTrans" cxnId="{4C4358F1-3319-44D9-9E83-89BE042B99A7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3CC3CECD-7A7D-4FC1-881E-28503E2887CA}" type="sibTrans" cxnId="{4C4358F1-3319-44D9-9E83-89BE042B99A7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77F9BD4B-578F-437A-998F-7C4E721AFBDD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Your target messages</a:t>
          </a:r>
        </a:p>
      </dgm:t>
    </dgm:pt>
    <dgm:pt modelId="{BD527433-50F9-4B62-84C4-EE0457D51720}" type="parTrans" cxnId="{D264B7CA-F2C1-408E-A539-F9B0CBB59C47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62E49068-19BE-4A7A-8384-B9DD3A6EF3D3}" type="sibTrans" cxnId="{D264B7CA-F2C1-408E-A539-F9B0CBB59C47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9B19677D-1F7F-40E2-97AB-471105E93C82}">
      <dgm:prSet custT="1"/>
      <dgm:spPr/>
      <dgm:t>
        <a:bodyPr/>
        <a:lstStyle/>
        <a:p>
          <a:r>
            <a:rPr lang="en-US" sz="2400" dirty="0">
              <a:latin typeface="+mj-lt"/>
              <a:cs typeface="Arial" panose="020B0604020202020204" pitchFamily="34" charset="0"/>
            </a:rPr>
            <a:t>Maximum three clear issues to land</a:t>
          </a:r>
        </a:p>
      </dgm:t>
    </dgm:pt>
    <dgm:pt modelId="{39B28BB4-EE90-4374-8754-8101CC5BB0B2}" type="parTrans" cxnId="{7E391DC9-150F-4937-BAE3-95CAC9C7A852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CFADF106-2715-41C4-9EEE-48DB6323AAAE}" type="sibTrans" cxnId="{7E391DC9-150F-4937-BAE3-95CAC9C7A852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0A676648-742E-44C3-8041-F822230CD39D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The bear traps</a:t>
          </a:r>
        </a:p>
      </dgm:t>
    </dgm:pt>
    <dgm:pt modelId="{A1B3959D-C95C-4797-B16D-AA3F564E2E36}" type="parTrans" cxnId="{B78F1891-3B80-4410-8691-27C1AAA77598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DDCB36B6-4697-4EC7-8CF1-747CDA5ABDB5}" type="sibTrans" cxnId="{B78F1891-3B80-4410-8691-27C1AAA77598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3E86D964-44B4-4808-9BD2-F7291BBFA201}">
      <dgm:prSet custT="1"/>
      <dgm:spPr/>
      <dgm:t>
        <a:bodyPr/>
        <a:lstStyle/>
        <a:p>
          <a:r>
            <a:rPr lang="en-US" sz="2400" dirty="0">
              <a:latin typeface="+mj-lt"/>
              <a:cs typeface="Arial" panose="020B0604020202020204" pitchFamily="34" charset="0"/>
            </a:rPr>
            <a:t>Perfect your close down pushbacks</a:t>
          </a:r>
        </a:p>
      </dgm:t>
    </dgm:pt>
    <dgm:pt modelId="{00086725-D0DC-427E-9926-3E702D430799}" type="parTrans" cxnId="{32E65CB6-FD9B-49DC-88FB-2EB7BB09F8AB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522E96A4-6833-4427-A5C6-DC0EB386E6F3}" type="sibTrans" cxnId="{32E65CB6-FD9B-49DC-88FB-2EB7BB09F8AB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240DCB5F-A584-6948-BDB6-42871F1F7D70}" type="pres">
      <dgm:prSet presAssocID="{C6BECBA1-381F-4F0A-B552-A2689C6327A5}" presName="linear" presStyleCnt="0">
        <dgm:presLayoutVars>
          <dgm:animLvl val="lvl"/>
          <dgm:resizeHandles val="exact"/>
        </dgm:presLayoutVars>
      </dgm:prSet>
      <dgm:spPr/>
    </dgm:pt>
    <dgm:pt modelId="{51B0201B-3A4B-114E-B23C-08B2A02BB2A0}" type="pres">
      <dgm:prSet presAssocID="{0985298B-10C7-47C6-96BF-02576D9FFE2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D6C5DEB-B38A-374D-91AC-B0CA700E00B2}" type="pres">
      <dgm:prSet presAssocID="{0985298B-10C7-47C6-96BF-02576D9FFE25}" presName="childText" presStyleLbl="revTx" presStyleIdx="0" presStyleCnt="4">
        <dgm:presLayoutVars>
          <dgm:bulletEnabled val="1"/>
        </dgm:presLayoutVars>
      </dgm:prSet>
      <dgm:spPr/>
    </dgm:pt>
    <dgm:pt modelId="{8AD8833D-AC62-A346-BD48-6F846716C18A}" type="pres">
      <dgm:prSet presAssocID="{1924B2BA-D4A8-434B-877A-02F2F5CD414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F72B7FE-EEA3-C542-A273-5B3970D3A23B}" type="pres">
      <dgm:prSet presAssocID="{1924B2BA-D4A8-434B-877A-02F2F5CD414D}" presName="childText" presStyleLbl="revTx" presStyleIdx="1" presStyleCnt="4">
        <dgm:presLayoutVars>
          <dgm:bulletEnabled val="1"/>
        </dgm:presLayoutVars>
      </dgm:prSet>
      <dgm:spPr/>
    </dgm:pt>
    <dgm:pt modelId="{8CF38FDE-E18B-9E48-B67C-31F7A850AD45}" type="pres">
      <dgm:prSet presAssocID="{77F9BD4B-578F-437A-998F-7C4E721AFBD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E1732D1-B32F-9D43-8F80-54062F2B2ECE}" type="pres">
      <dgm:prSet presAssocID="{77F9BD4B-578F-437A-998F-7C4E721AFBDD}" presName="childText" presStyleLbl="revTx" presStyleIdx="2" presStyleCnt="4">
        <dgm:presLayoutVars>
          <dgm:bulletEnabled val="1"/>
        </dgm:presLayoutVars>
      </dgm:prSet>
      <dgm:spPr/>
    </dgm:pt>
    <dgm:pt modelId="{EE16914C-5391-144D-B4EE-4549F4216F88}" type="pres">
      <dgm:prSet presAssocID="{0A676648-742E-44C3-8041-F822230CD39D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178D95F-E702-F044-BF8D-3B8F2C856A0F}" type="pres">
      <dgm:prSet presAssocID="{0A676648-742E-44C3-8041-F822230CD39D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DBE61D00-4FC9-214C-8628-D32A452B4135}" type="presOf" srcId="{77F9BD4B-578F-437A-998F-7C4E721AFBDD}" destId="{8CF38FDE-E18B-9E48-B67C-31F7A850AD45}" srcOrd="0" destOrd="0" presId="urn:microsoft.com/office/officeart/2005/8/layout/vList2"/>
    <dgm:cxn modelId="{73242623-D615-B943-BA76-09C49546EFF0}" type="presOf" srcId="{0985298B-10C7-47C6-96BF-02576D9FFE25}" destId="{51B0201B-3A4B-114E-B23C-08B2A02BB2A0}" srcOrd="0" destOrd="0" presId="urn:microsoft.com/office/officeart/2005/8/layout/vList2"/>
    <dgm:cxn modelId="{6022AF33-FD48-F841-8D12-6EEA06013ED7}" type="presOf" srcId="{86F86EFB-5E74-49E8-9B7B-2DC935A4AB60}" destId="{2D6C5DEB-B38A-374D-91AC-B0CA700E00B2}" srcOrd="0" destOrd="0" presId="urn:microsoft.com/office/officeart/2005/8/layout/vList2"/>
    <dgm:cxn modelId="{4E1E5944-AED2-354D-856A-545FF89AE9AF}" type="presOf" srcId="{1924B2BA-D4A8-434B-877A-02F2F5CD414D}" destId="{8AD8833D-AC62-A346-BD48-6F846716C18A}" srcOrd="0" destOrd="0" presId="urn:microsoft.com/office/officeart/2005/8/layout/vList2"/>
    <dgm:cxn modelId="{4909A964-1EB7-AA4B-A123-6FC3F974725D}" type="presOf" srcId="{C6BECBA1-381F-4F0A-B552-A2689C6327A5}" destId="{240DCB5F-A584-6948-BDB6-42871F1F7D70}" srcOrd="0" destOrd="0" presId="urn:microsoft.com/office/officeart/2005/8/layout/vList2"/>
    <dgm:cxn modelId="{C8B6F448-4341-A34D-80ED-5D05D031E6A0}" type="presOf" srcId="{0A676648-742E-44C3-8041-F822230CD39D}" destId="{EE16914C-5391-144D-B4EE-4549F4216F88}" srcOrd="0" destOrd="0" presId="urn:microsoft.com/office/officeart/2005/8/layout/vList2"/>
    <dgm:cxn modelId="{67397559-DD54-4008-89ED-F25AF05B48CC}" srcId="{0985298B-10C7-47C6-96BF-02576D9FFE25}" destId="{86F86EFB-5E74-49E8-9B7B-2DC935A4AB60}" srcOrd="0" destOrd="0" parTransId="{77989779-677B-427C-ADAA-C5BAF80790D9}" sibTransId="{361616EC-7BB1-42A7-840F-9C3BE7825786}"/>
    <dgm:cxn modelId="{EE0CF27A-37C5-438D-965E-A8C3067C261E}" srcId="{C6BECBA1-381F-4F0A-B552-A2689C6327A5}" destId="{0985298B-10C7-47C6-96BF-02576D9FFE25}" srcOrd="0" destOrd="0" parTransId="{8C15AB9E-B8C0-4571-B290-17C0A02EC1EE}" sibTransId="{51FB967B-196A-4CDE-8ED8-BC80803B45F7}"/>
    <dgm:cxn modelId="{7C0FF189-AB78-4BA4-9D93-338C88E4174A}" srcId="{C6BECBA1-381F-4F0A-B552-A2689C6327A5}" destId="{1924B2BA-D4A8-434B-877A-02F2F5CD414D}" srcOrd="1" destOrd="0" parTransId="{D55A183D-8CD0-4584-9B15-6374BFE3F6DB}" sibTransId="{FF161CB9-C824-4BA7-A693-AD32DFA160BC}"/>
    <dgm:cxn modelId="{B78F1891-3B80-4410-8691-27C1AAA77598}" srcId="{C6BECBA1-381F-4F0A-B552-A2689C6327A5}" destId="{0A676648-742E-44C3-8041-F822230CD39D}" srcOrd="3" destOrd="0" parTransId="{A1B3959D-C95C-4797-B16D-AA3F564E2E36}" sibTransId="{DDCB36B6-4697-4EC7-8CF1-747CDA5ABDB5}"/>
    <dgm:cxn modelId="{D28F4195-F80E-374E-B36E-402DE564B43B}" type="presOf" srcId="{FC3867BB-29E4-414E-9242-6971B800DE15}" destId="{AF72B7FE-EEA3-C542-A273-5B3970D3A23B}" srcOrd="0" destOrd="0" presId="urn:microsoft.com/office/officeart/2005/8/layout/vList2"/>
    <dgm:cxn modelId="{E20C4BB0-DD5A-D442-8FEB-4D88000653AF}" type="presOf" srcId="{3E86D964-44B4-4808-9BD2-F7291BBFA201}" destId="{A178D95F-E702-F044-BF8D-3B8F2C856A0F}" srcOrd="0" destOrd="0" presId="urn:microsoft.com/office/officeart/2005/8/layout/vList2"/>
    <dgm:cxn modelId="{32E65CB6-FD9B-49DC-88FB-2EB7BB09F8AB}" srcId="{0A676648-742E-44C3-8041-F822230CD39D}" destId="{3E86D964-44B4-4808-9BD2-F7291BBFA201}" srcOrd="0" destOrd="0" parTransId="{00086725-D0DC-427E-9926-3E702D430799}" sibTransId="{522E96A4-6833-4427-A5C6-DC0EB386E6F3}"/>
    <dgm:cxn modelId="{7E391DC9-150F-4937-BAE3-95CAC9C7A852}" srcId="{77F9BD4B-578F-437A-998F-7C4E721AFBDD}" destId="{9B19677D-1F7F-40E2-97AB-471105E93C82}" srcOrd="0" destOrd="0" parTransId="{39B28BB4-EE90-4374-8754-8101CC5BB0B2}" sibTransId="{CFADF106-2715-41C4-9EEE-48DB6323AAAE}"/>
    <dgm:cxn modelId="{D264B7CA-F2C1-408E-A539-F9B0CBB59C47}" srcId="{C6BECBA1-381F-4F0A-B552-A2689C6327A5}" destId="{77F9BD4B-578F-437A-998F-7C4E721AFBDD}" srcOrd="2" destOrd="0" parTransId="{BD527433-50F9-4B62-84C4-EE0457D51720}" sibTransId="{62E49068-19BE-4A7A-8384-B9DD3A6EF3D3}"/>
    <dgm:cxn modelId="{760007DB-B894-5647-9502-13B0873CFABE}" type="presOf" srcId="{9B19677D-1F7F-40E2-97AB-471105E93C82}" destId="{9E1732D1-B32F-9D43-8F80-54062F2B2ECE}" srcOrd="0" destOrd="0" presId="urn:microsoft.com/office/officeart/2005/8/layout/vList2"/>
    <dgm:cxn modelId="{4C4358F1-3319-44D9-9E83-89BE042B99A7}" srcId="{1924B2BA-D4A8-434B-877A-02F2F5CD414D}" destId="{FC3867BB-29E4-414E-9242-6971B800DE15}" srcOrd="0" destOrd="0" parTransId="{6E36DDBC-B49E-4C7F-BABF-05F8B72C8EE9}" sibTransId="{3CC3CECD-7A7D-4FC1-881E-28503E2887CA}"/>
    <dgm:cxn modelId="{C2199886-86B6-6F4A-BD45-515918446D9A}" type="presParOf" srcId="{240DCB5F-A584-6948-BDB6-42871F1F7D70}" destId="{51B0201B-3A4B-114E-B23C-08B2A02BB2A0}" srcOrd="0" destOrd="0" presId="urn:microsoft.com/office/officeart/2005/8/layout/vList2"/>
    <dgm:cxn modelId="{1BD735E2-75DB-CC4C-9D2A-519C49C852EA}" type="presParOf" srcId="{240DCB5F-A584-6948-BDB6-42871F1F7D70}" destId="{2D6C5DEB-B38A-374D-91AC-B0CA700E00B2}" srcOrd="1" destOrd="0" presId="urn:microsoft.com/office/officeart/2005/8/layout/vList2"/>
    <dgm:cxn modelId="{7FFEAAF9-2054-4747-81BD-52687A08DFFF}" type="presParOf" srcId="{240DCB5F-A584-6948-BDB6-42871F1F7D70}" destId="{8AD8833D-AC62-A346-BD48-6F846716C18A}" srcOrd="2" destOrd="0" presId="urn:microsoft.com/office/officeart/2005/8/layout/vList2"/>
    <dgm:cxn modelId="{DA10A909-E0B6-4142-AA08-4D4D6ECE3360}" type="presParOf" srcId="{240DCB5F-A584-6948-BDB6-42871F1F7D70}" destId="{AF72B7FE-EEA3-C542-A273-5B3970D3A23B}" srcOrd="3" destOrd="0" presId="urn:microsoft.com/office/officeart/2005/8/layout/vList2"/>
    <dgm:cxn modelId="{031BB802-CD28-A346-9398-B17B8C6ED25C}" type="presParOf" srcId="{240DCB5F-A584-6948-BDB6-42871F1F7D70}" destId="{8CF38FDE-E18B-9E48-B67C-31F7A850AD45}" srcOrd="4" destOrd="0" presId="urn:microsoft.com/office/officeart/2005/8/layout/vList2"/>
    <dgm:cxn modelId="{33BC8622-6F84-EF4C-8453-8844CAC83365}" type="presParOf" srcId="{240DCB5F-A584-6948-BDB6-42871F1F7D70}" destId="{9E1732D1-B32F-9D43-8F80-54062F2B2ECE}" srcOrd="5" destOrd="0" presId="urn:microsoft.com/office/officeart/2005/8/layout/vList2"/>
    <dgm:cxn modelId="{839E425E-6604-7D49-9EAB-7570D4B97242}" type="presParOf" srcId="{240DCB5F-A584-6948-BDB6-42871F1F7D70}" destId="{EE16914C-5391-144D-B4EE-4549F4216F88}" srcOrd="6" destOrd="0" presId="urn:microsoft.com/office/officeart/2005/8/layout/vList2"/>
    <dgm:cxn modelId="{B84655B1-FAEF-4E46-B0BC-C53E39D5681B}" type="presParOf" srcId="{240DCB5F-A584-6948-BDB6-42871F1F7D70}" destId="{A178D95F-E702-F044-BF8D-3B8F2C856A0F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9966032-9F95-4BD9-AB07-3D26C93616C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81110D5-8CF7-47DF-9F5D-0615F2AE5270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The First Question</a:t>
          </a:r>
        </a:p>
      </dgm:t>
    </dgm:pt>
    <dgm:pt modelId="{43EC3D5A-1417-49DF-9F58-1E412FCDB211}" type="parTrans" cxnId="{5A9EDB67-1B5A-475C-9563-99E7A3D6770E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7160C41E-DA35-40F0-A960-9F8C517ED1A5}" type="sibTrans" cxnId="{5A9EDB67-1B5A-475C-9563-99E7A3D6770E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7D69E4A1-E4B0-49A2-9D22-0C0FFBCFB0DF}">
      <dgm:prSet custT="1"/>
      <dgm:spPr/>
      <dgm:t>
        <a:bodyPr/>
        <a:lstStyle/>
        <a:p>
          <a:r>
            <a:rPr lang="en-US" sz="2400" dirty="0">
              <a:latin typeface="+mj-lt"/>
              <a:cs typeface="Arial" panose="020B0604020202020204" pitchFamily="34" charset="0"/>
            </a:rPr>
            <a:t>You don’t need to ask what it will be</a:t>
          </a:r>
        </a:p>
      </dgm:t>
    </dgm:pt>
    <dgm:pt modelId="{6ABE3601-0609-4891-BA81-A7D7BA56B46D}" type="parTrans" cxnId="{7B4A9396-B16B-4065-BAEE-A39F2135F80B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1924B3EC-1E23-406C-AA93-62286925D9A7}" type="sibTrans" cxnId="{7B4A9396-B16B-4065-BAEE-A39F2135F80B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F410989F-C011-4257-8169-28DF51971872}">
      <dgm:prSet custT="1"/>
      <dgm:spPr/>
      <dgm:t>
        <a:bodyPr/>
        <a:lstStyle/>
        <a:p>
          <a:r>
            <a:rPr lang="en-US" sz="2400" dirty="0">
              <a:latin typeface="+mj-lt"/>
              <a:cs typeface="Arial" panose="020B0604020202020204" pitchFamily="34" charset="0"/>
            </a:rPr>
            <a:t>You already know the answer</a:t>
          </a:r>
        </a:p>
      </dgm:t>
    </dgm:pt>
    <dgm:pt modelId="{4D34B0D8-3AF0-459E-BE7C-850F87D762DC}" type="parTrans" cxnId="{B4231435-F608-44D8-91EB-A74A28BBF699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7A69AEE9-176A-41A7-BD13-A4B62D59C90E}" type="sibTrans" cxnId="{B4231435-F608-44D8-91EB-A74A28BBF699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B29E35F9-09F3-4EE2-A398-8A225272FD23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Avoid Q&amp;A’s</a:t>
          </a:r>
        </a:p>
      </dgm:t>
    </dgm:pt>
    <dgm:pt modelId="{E6214B60-9563-4D4D-93AF-EC6FB802E8F5}" type="parTrans" cxnId="{22BA974F-11C1-473E-82AF-ED29CCE6CB58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EFD4C20A-497B-4F66-A083-CE8D13DD4909}" type="sibTrans" cxnId="{22BA974F-11C1-473E-82AF-ED29CCE6CB58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3D215DD9-F913-437C-9939-7B80A79204A7}">
      <dgm:prSet custT="1"/>
      <dgm:spPr/>
      <dgm:t>
        <a:bodyPr/>
        <a:lstStyle/>
        <a:p>
          <a:r>
            <a:rPr lang="en-US" sz="2400" dirty="0">
              <a:latin typeface="+mj-lt"/>
              <a:cs typeface="Arial" panose="020B0604020202020204" pitchFamily="34" charset="0"/>
            </a:rPr>
            <a:t>The words you use in a response have to be yours</a:t>
          </a:r>
        </a:p>
      </dgm:t>
    </dgm:pt>
    <dgm:pt modelId="{7BBD4D57-0C22-4C19-9E70-01177D3E1AEB}" type="parTrans" cxnId="{66B26CD1-428F-4F93-B8CA-235A17BFA3EF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DCE6AFB0-5BBF-46E1-AAA3-C0850CFDC316}" type="sibTrans" cxnId="{66B26CD1-428F-4F93-B8CA-235A17BFA3EF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64B0D38F-EA2B-492B-A0E9-B1F9C602FE71}">
      <dgm:prSet custT="1"/>
      <dgm:spPr/>
      <dgm:t>
        <a:bodyPr/>
        <a:lstStyle/>
        <a:p>
          <a:r>
            <a:rPr lang="en-US" sz="2400" dirty="0">
              <a:latin typeface="+mj-lt"/>
              <a:cs typeface="Arial" panose="020B0604020202020204" pitchFamily="34" charset="0"/>
            </a:rPr>
            <a:t>‘Scripted answers’ lack authenticity</a:t>
          </a:r>
        </a:p>
      </dgm:t>
    </dgm:pt>
    <dgm:pt modelId="{36E57E03-DF44-4520-9F08-35065132A2F6}" type="parTrans" cxnId="{47DFE0D2-5F4F-482F-A79A-82D3D244B5BC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149A05CB-391A-4941-8499-F105AA143607}" type="sibTrans" cxnId="{47DFE0D2-5F4F-482F-A79A-82D3D244B5BC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7F91E93B-37BA-4995-B281-E031CBA68147}">
      <dgm:prSet custT="1"/>
      <dgm:spPr/>
      <dgm:t>
        <a:bodyPr/>
        <a:lstStyle/>
        <a:p>
          <a:r>
            <a:rPr lang="en-US" sz="2400" dirty="0">
              <a:latin typeface="+mj-lt"/>
              <a:cs typeface="Arial" panose="020B0604020202020204" pitchFamily="34" charset="0"/>
            </a:rPr>
            <a:t>And they won’t roll off your tongue</a:t>
          </a:r>
        </a:p>
      </dgm:t>
    </dgm:pt>
    <dgm:pt modelId="{38EE7E78-A0FF-4880-9653-E41F60F7450F}" type="parTrans" cxnId="{5B1CFC96-B810-44D6-ACBE-07D9FDF2D649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349E8AA9-FA9A-4AC6-B25F-547CBBBF6935}" type="sibTrans" cxnId="{5B1CFC96-B810-44D6-ACBE-07D9FDF2D649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6F721D39-5D5B-8740-8580-17B1669BE778}" type="pres">
      <dgm:prSet presAssocID="{29966032-9F95-4BD9-AB07-3D26C93616CE}" presName="linear" presStyleCnt="0">
        <dgm:presLayoutVars>
          <dgm:animLvl val="lvl"/>
          <dgm:resizeHandles val="exact"/>
        </dgm:presLayoutVars>
      </dgm:prSet>
      <dgm:spPr/>
    </dgm:pt>
    <dgm:pt modelId="{3F3C459C-53D9-6E4B-B924-E96B79FE1DB3}" type="pres">
      <dgm:prSet presAssocID="{581110D5-8CF7-47DF-9F5D-0615F2AE5270}" presName="parentText" presStyleLbl="node1" presStyleIdx="0" presStyleCnt="2" custScaleY="77032">
        <dgm:presLayoutVars>
          <dgm:chMax val="0"/>
          <dgm:bulletEnabled val="1"/>
        </dgm:presLayoutVars>
      </dgm:prSet>
      <dgm:spPr/>
    </dgm:pt>
    <dgm:pt modelId="{027B5148-EF35-F948-8905-B9183374F07B}" type="pres">
      <dgm:prSet presAssocID="{581110D5-8CF7-47DF-9F5D-0615F2AE5270}" presName="childText" presStyleLbl="revTx" presStyleIdx="0" presStyleCnt="2">
        <dgm:presLayoutVars>
          <dgm:bulletEnabled val="1"/>
        </dgm:presLayoutVars>
      </dgm:prSet>
      <dgm:spPr/>
    </dgm:pt>
    <dgm:pt modelId="{9448B79D-7E1D-A84C-9984-76231AD923D3}" type="pres">
      <dgm:prSet presAssocID="{B29E35F9-09F3-4EE2-A398-8A225272FD23}" presName="parentText" presStyleLbl="node1" presStyleIdx="1" presStyleCnt="2" custScaleY="65615">
        <dgm:presLayoutVars>
          <dgm:chMax val="0"/>
          <dgm:bulletEnabled val="1"/>
        </dgm:presLayoutVars>
      </dgm:prSet>
      <dgm:spPr/>
    </dgm:pt>
    <dgm:pt modelId="{3878DF62-177F-5D44-9D82-D3229AA77628}" type="pres">
      <dgm:prSet presAssocID="{B29E35F9-09F3-4EE2-A398-8A225272FD23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103E052D-5CF1-3444-8573-EFAB37D0F4C8}" type="presOf" srcId="{3D215DD9-F913-437C-9939-7B80A79204A7}" destId="{3878DF62-177F-5D44-9D82-D3229AA77628}" srcOrd="0" destOrd="0" presId="urn:microsoft.com/office/officeart/2005/8/layout/vList2"/>
    <dgm:cxn modelId="{B4231435-F608-44D8-91EB-A74A28BBF699}" srcId="{581110D5-8CF7-47DF-9F5D-0615F2AE5270}" destId="{F410989F-C011-4257-8169-28DF51971872}" srcOrd="1" destOrd="0" parTransId="{4D34B0D8-3AF0-459E-BE7C-850F87D762DC}" sibTransId="{7A69AEE9-176A-41A7-BD13-A4B62D59C90E}"/>
    <dgm:cxn modelId="{C7578B5C-45DF-7C49-B98D-C409FCA93462}" type="presOf" srcId="{29966032-9F95-4BD9-AB07-3D26C93616CE}" destId="{6F721D39-5D5B-8740-8580-17B1669BE778}" srcOrd="0" destOrd="0" presId="urn:microsoft.com/office/officeart/2005/8/layout/vList2"/>
    <dgm:cxn modelId="{5A9EDB67-1B5A-475C-9563-99E7A3D6770E}" srcId="{29966032-9F95-4BD9-AB07-3D26C93616CE}" destId="{581110D5-8CF7-47DF-9F5D-0615F2AE5270}" srcOrd="0" destOrd="0" parTransId="{43EC3D5A-1417-49DF-9F58-1E412FCDB211}" sibTransId="{7160C41E-DA35-40F0-A960-9F8C517ED1A5}"/>
    <dgm:cxn modelId="{22BA974F-11C1-473E-82AF-ED29CCE6CB58}" srcId="{29966032-9F95-4BD9-AB07-3D26C93616CE}" destId="{B29E35F9-09F3-4EE2-A398-8A225272FD23}" srcOrd="1" destOrd="0" parTransId="{E6214B60-9563-4D4D-93AF-EC6FB802E8F5}" sibTransId="{EFD4C20A-497B-4F66-A083-CE8D13DD4909}"/>
    <dgm:cxn modelId="{6CEC7252-483C-C04F-A8E9-BE5C171A0A83}" type="presOf" srcId="{7D69E4A1-E4B0-49A2-9D22-0C0FFBCFB0DF}" destId="{027B5148-EF35-F948-8905-B9183374F07B}" srcOrd="0" destOrd="0" presId="urn:microsoft.com/office/officeart/2005/8/layout/vList2"/>
    <dgm:cxn modelId="{64D4EC75-A412-F24D-B129-893C3E0C85B2}" type="presOf" srcId="{F410989F-C011-4257-8169-28DF51971872}" destId="{027B5148-EF35-F948-8905-B9183374F07B}" srcOrd="0" destOrd="1" presId="urn:microsoft.com/office/officeart/2005/8/layout/vList2"/>
    <dgm:cxn modelId="{543A7259-9C39-9242-8D89-4D560180DC2E}" type="presOf" srcId="{7F91E93B-37BA-4995-B281-E031CBA68147}" destId="{3878DF62-177F-5D44-9D82-D3229AA77628}" srcOrd="0" destOrd="2" presId="urn:microsoft.com/office/officeart/2005/8/layout/vList2"/>
    <dgm:cxn modelId="{08859193-706E-714E-A93D-F36E630D6451}" type="presOf" srcId="{581110D5-8CF7-47DF-9F5D-0615F2AE5270}" destId="{3F3C459C-53D9-6E4B-B924-E96B79FE1DB3}" srcOrd="0" destOrd="0" presId="urn:microsoft.com/office/officeart/2005/8/layout/vList2"/>
    <dgm:cxn modelId="{7B4A9396-B16B-4065-BAEE-A39F2135F80B}" srcId="{581110D5-8CF7-47DF-9F5D-0615F2AE5270}" destId="{7D69E4A1-E4B0-49A2-9D22-0C0FFBCFB0DF}" srcOrd="0" destOrd="0" parTransId="{6ABE3601-0609-4891-BA81-A7D7BA56B46D}" sibTransId="{1924B3EC-1E23-406C-AA93-62286925D9A7}"/>
    <dgm:cxn modelId="{5B1CFC96-B810-44D6-ACBE-07D9FDF2D649}" srcId="{B29E35F9-09F3-4EE2-A398-8A225272FD23}" destId="{7F91E93B-37BA-4995-B281-E031CBA68147}" srcOrd="2" destOrd="0" parTransId="{38EE7E78-A0FF-4880-9653-E41F60F7450F}" sibTransId="{349E8AA9-FA9A-4AC6-B25F-547CBBBF6935}"/>
    <dgm:cxn modelId="{66B26CD1-428F-4F93-B8CA-235A17BFA3EF}" srcId="{B29E35F9-09F3-4EE2-A398-8A225272FD23}" destId="{3D215DD9-F913-437C-9939-7B80A79204A7}" srcOrd="0" destOrd="0" parTransId="{7BBD4D57-0C22-4C19-9E70-01177D3E1AEB}" sibTransId="{DCE6AFB0-5BBF-46E1-AAA3-C0850CFDC316}"/>
    <dgm:cxn modelId="{47DFE0D2-5F4F-482F-A79A-82D3D244B5BC}" srcId="{B29E35F9-09F3-4EE2-A398-8A225272FD23}" destId="{64B0D38F-EA2B-492B-A0E9-B1F9C602FE71}" srcOrd="1" destOrd="0" parTransId="{36E57E03-DF44-4520-9F08-35065132A2F6}" sibTransId="{149A05CB-391A-4941-8499-F105AA143607}"/>
    <dgm:cxn modelId="{FA7963F7-F42B-3D42-987B-7D5D03C64DBB}" type="presOf" srcId="{64B0D38F-EA2B-492B-A0E9-B1F9C602FE71}" destId="{3878DF62-177F-5D44-9D82-D3229AA77628}" srcOrd="0" destOrd="1" presId="urn:microsoft.com/office/officeart/2005/8/layout/vList2"/>
    <dgm:cxn modelId="{628EB8F9-9CB3-9745-BB8D-97B59A19B159}" type="presOf" srcId="{B29E35F9-09F3-4EE2-A398-8A225272FD23}" destId="{9448B79D-7E1D-A84C-9984-76231AD923D3}" srcOrd="0" destOrd="0" presId="urn:microsoft.com/office/officeart/2005/8/layout/vList2"/>
    <dgm:cxn modelId="{A9F57765-A8C9-C548-8994-98CD4C3F7619}" type="presParOf" srcId="{6F721D39-5D5B-8740-8580-17B1669BE778}" destId="{3F3C459C-53D9-6E4B-B924-E96B79FE1DB3}" srcOrd="0" destOrd="0" presId="urn:microsoft.com/office/officeart/2005/8/layout/vList2"/>
    <dgm:cxn modelId="{02B101B3-14A2-F249-B930-4608B985211B}" type="presParOf" srcId="{6F721D39-5D5B-8740-8580-17B1669BE778}" destId="{027B5148-EF35-F948-8905-B9183374F07B}" srcOrd="1" destOrd="0" presId="urn:microsoft.com/office/officeart/2005/8/layout/vList2"/>
    <dgm:cxn modelId="{7B809581-B2DC-0042-97F0-EEFA5A72E052}" type="presParOf" srcId="{6F721D39-5D5B-8740-8580-17B1669BE778}" destId="{9448B79D-7E1D-A84C-9984-76231AD923D3}" srcOrd="2" destOrd="0" presId="urn:microsoft.com/office/officeart/2005/8/layout/vList2"/>
    <dgm:cxn modelId="{181CB163-DED2-CC48-85C6-DB3B9D82E1CC}" type="presParOf" srcId="{6F721D39-5D5B-8740-8580-17B1669BE778}" destId="{3878DF62-177F-5D44-9D82-D3229AA7762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E3669E6-2D4D-4912-8CF5-FA5B2F0D64A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0E40E45-79D2-4D99-A0C5-24F458E054C8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First Answer</a:t>
          </a:r>
        </a:p>
      </dgm:t>
    </dgm:pt>
    <dgm:pt modelId="{B8927CEA-6800-4866-8CD7-C1E42588CCEA}" type="parTrans" cxnId="{A260D66F-6028-4BD2-ACEF-2AB04BA1C3B8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65692715-9E9C-4338-96B2-BC537E94DA39}" type="sibTrans" cxnId="{A260D66F-6028-4BD2-ACEF-2AB04BA1C3B8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E642D35B-085C-491A-B3B3-75CD51534786}">
      <dgm:prSet custT="1"/>
      <dgm:spPr/>
      <dgm:t>
        <a:bodyPr/>
        <a:lstStyle/>
        <a:p>
          <a:r>
            <a:rPr lang="en-US" sz="2400" dirty="0">
              <a:latin typeface="+mj-lt"/>
            </a:rPr>
            <a:t>Deflect to your agenda setting</a:t>
          </a:r>
        </a:p>
      </dgm:t>
    </dgm:pt>
    <dgm:pt modelId="{C6C64B28-1F6F-4083-B178-F4202EA4BB17}" type="parTrans" cxnId="{1B2F893A-2619-44A8-9EEC-BECE38BDFBAF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08E893C0-7B4E-4CAE-B1A5-69793139739B}" type="sibTrans" cxnId="{1B2F893A-2619-44A8-9EEC-BECE38BDFBAF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C215E464-3342-4B03-B6A2-7DF2FC3ADCA2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The Detail</a:t>
          </a:r>
        </a:p>
      </dgm:t>
    </dgm:pt>
    <dgm:pt modelId="{6D449B69-642A-4156-B763-AAC15D58D94C}" type="parTrans" cxnId="{BF862DF3-65B9-410C-A699-4D50D414FFAB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10FEB8C3-12B6-423B-87F0-8A0ABB896A2A}" type="sibTrans" cxnId="{BF862DF3-65B9-410C-A699-4D50D414FFAB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09B6DA24-0781-4366-91F1-F96677F65564}">
      <dgm:prSet custT="1"/>
      <dgm:spPr/>
      <dgm:t>
        <a:bodyPr/>
        <a:lstStyle/>
        <a:p>
          <a:r>
            <a:rPr lang="en-US" sz="2400" dirty="0">
              <a:latin typeface="+mj-lt"/>
              <a:cs typeface="Arial" panose="020B0604020202020204" pitchFamily="34" charset="0"/>
            </a:rPr>
            <a:t>Fill out the detail as you go</a:t>
          </a:r>
        </a:p>
      </dgm:t>
    </dgm:pt>
    <dgm:pt modelId="{F60C7021-E985-4209-AE9A-3F263B2C1A49}" type="parTrans" cxnId="{737B0EB1-AA22-4068-8FD6-95B5DB030163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0ACF5033-0979-4615-82F3-0EE020B0B1A1}" type="sibTrans" cxnId="{737B0EB1-AA22-4068-8FD6-95B5DB030163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F31A3AF8-1D29-4408-B2F6-FDE2C6F308FC}">
      <dgm:prSet custT="1"/>
      <dgm:spPr/>
      <dgm:t>
        <a:bodyPr/>
        <a:lstStyle/>
        <a:p>
          <a:r>
            <a:rPr lang="en-US" sz="2400" dirty="0">
              <a:latin typeface="+mj-lt"/>
              <a:cs typeface="Arial" panose="020B0604020202020204" pitchFamily="34" charset="0"/>
            </a:rPr>
            <a:t>Land your quotes and avoid the traps</a:t>
          </a:r>
        </a:p>
      </dgm:t>
    </dgm:pt>
    <dgm:pt modelId="{F6AB31E9-DD89-40CA-BDF5-9A32044ADBEC}" type="parTrans" cxnId="{9AF16553-A9FF-4550-824B-F89ED2139E31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40748F27-8225-4DE8-B58E-FF76745A405B}" type="sibTrans" cxnId="{9AF16553-A9FF-4550-824B-F89ED2139E31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F086D6B4-E3DF-488A-B7CC-0765719FF68C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The Closing</a:t>
          </a:r>
        </a:p>
      </dgm:t>
    </dgm:pt>
    <dgm:pt modelId="{93FC8590-9752-443F-A89B-D1E0EA0F3D7C}" type="parTrans" cxnId="{25071444-5B53-49BE-9819-A3FB5731A815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3B34B24F-4FB6-460A-A492-40BD2906E4B9}" type="sibTrans" cxnId="{25071444-5B53-49BE-9819-A3FB5731A815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FA43908C-23AB-4277-A23B-60658DCDCCE3}">
      <dgm:prSet custT="1"/>
      <dgm:spPr/>
      <dgm:t>
        <a:bodyPr/>
        <a:lstStyle/>
        <a:p>
          <a:r>
            <a:rPr lang="en-US" sz="2400" dirty="0">
              <a:latin typeface="+mj-lt"/>
              <a:cs typeface="Arial" panose="020B0604020202020204" pitchFamily="34" charset="0"/>
            </a:rPr>
            <a:t>Reinforce your three points</a:t>
          </a:r>
        </a:p>
      </dgm:t>
    </dgm:pt>
    <dgm:pt modelId="{81F4400B-AB87-4D64-A942-4846CD9ED0E6}" type="parTrans" cxnId="{EF93219E-C4B7-49D7-AE48-08F374B4C313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EF44F73E-3A6F-4DE0-9C9E-370226C54B4D}" type="sibTrans" cxnId="{EF93219E-C4B7-49D7-AE48-08F374B4C313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E4D48770-E214-457F-98F8-20F66F5DD10D}">
      <dgm:prSet custT="1"/>
      <dgm:spPr/>
      <dgm:t>
        <a:bodyPr/>
        <a:lstStyle/>
        <a:p>
          <a:r>
            <a:rPr lang="en-US" sz="2400" dirty="0">
              <a:latin typeface="+mj-lt"/>
              <a:cs typeface="Arial" panose="020B0604020202020204" pitchFamily="34" charset="0"/>
            </a:rPr>
            <a:t>This is what will impact</a:t>
          </a:r>
        </a:p>
      </dgm:t>
    </dgm:pt>
    <dgm:pt modelId="{40223EB3-F6FA-4F8B-886E-BEDDCB2FE5EB}" type="parTrans" cxnId="{7608F40B-9BEF-445A-9746-2EEE960444C3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4CD1916C-2D91-41BB-8055-F555E089AA6A}" type="sibTrans" cxnId="{7608F40B-9BEF-445A-9746-2EEE960444C3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447B9A25-8643-C743-8089-93F37001B522}" type="pres">
      <dgm:prSet presAssocID="{CE3669E6-2D4D-4912-8CF5-FA5B2F0D64A8}" presName="linear" presStyleCnt="0">
        <dgm:presLayoutVars>
          <dgm:animLvl val="lvl"/>
          <dgm:resizeHandles val="exact"/>
        </dgm:presLayoutVars>
      </dgm:prSet>
      <dgm:spPr/>
    </dgm:pt>
    <dgm:pt modelId="{FB502B1A-0368-1D4B-81BC-19AD1933F00A}" type="pres">
      <dgm:prSet presAssocID="{80E40E45-79D2-4D99-A0C5-24F458E054C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E41D154-AA8E-0348-80D6-9D0B192C6072}" type="pres">
      <dgm:prSet presAssocID="{80E40E45-79D2-4D99-A0C5-24F458E054C8}" presName="childText" presStyleLbl="revTx" presStyleIdx="0" presStyleCnt="3">
        <dgm:presLayoutVars>
          <dgm:bulletEnabled val="1"/>
        </dgm:presLayoutVars>
      </dgm:prSet>
      <dgm:spPr/>
    </dgm:pt>
    <dgm:pt modelId="{B07DB476-7036-AA49-9443-10EF737328E1}" type="pres">
      <dgm:prSet presAssocID="{C215E464-3342-4B03-B6A2-7DF2FC3ADCA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82FF69E-EF72-7144-9A3C-9EB00B5060A7}" type="pres">
      <dgm:prSet presAssocID="{C215E464-3342-4B03-B6A2-7DF2FC3ADCA2}" presName="childText" presStyleLbl="revTx" presStyleIdx="1" presStyleCnt="3">
        <dgm:presLayoutVars>
          <dgm:bulletEnabled val="1"/>
        </dgm:presLayoutVars>
      </dgm:prSet>
      <dgm:spPr/>
    </dgm:pt>
    <dgm:pt modelId="{DB650EB3-6B93-3247-A4FD-821494370E3E}" type="pres">
      <dgm:prSet presAssocID="{F086D6B4-E3DF-488A-B7CC-0765719FF68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7109078-AF1C-724B-A1B4-E5DDF33761A8}" type="pres">
      <dgm:prSet presAssocID="{F086D6B4-E3DF-488A-B7CC-0765719FF68C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41EC5305-C78B-0341-9F75-B6CAD2049C3D}" type="presOf" srcId="{FA43908C-23AB-4277-A23B-60658DCDCCE3}" destId="{F7109078-AF1C-724B-A1B4-E5DDF33761A8}" srcOrd="0" destOrd="0" presId="urn:microsoft.com/office/officeart/2005/8/layout/vList2"/>
    <dgm:cxn modelId="{63A0F208-F3A3-EE4E-B226-463AD5522897}" type="presOf" srcId="{80E40E45-79D2-4D99-A0C5-24F458E054C8}" destId="{FB502B1A-0368-1D4B-81BC-19AD1933F00A}" srcOrd="0" destOrd="0" presId="urn:microsoft.com/office/officeart/2005/8/layout/vList2"/>
    <dgm:cxn modelId="{7608F40B-9BEF-445A-9746-2EEE960444C3}" srcId="{F086D6B4-E3DF-488A-B7CC-0765719FF68C}" destId="{E4D48770-E214-457F-98F8-20F66F5DD10D}" srcOrd="1" destOrd="0" parTransId="{40223EB3-F6FA-4F8B-886E-BEDDCB2FE5EB}" sibTransId="{4CD1916C-2D91-41BB-8055-F555E089AA6A}"/>
    <dgm:cxn modelId="{3600080D-CE01-624A-B757-93F32A231887}" type="presOf" srcId="{E642D35B-085C-491A-B3B3-75CD51534786}" destId="{5E41D154-AA8E-0348-80D6-9D0B192C6072}" srcOrd="0" destOrd="0" presId="urn:microsoft.com/office/officeart/2005/8/layout/vList2"/>
    <dgm:cxn modelId="{6B83111E-9D61-F24C-80F7-A6398145603B}" type="presOf" srcId="{F31A3AF8-1D29-4408-B2F6-FDE2C6F308FC}" destId="{582FF69E-EF72-7144-9A3C-9EB00B5060A7}" srcOrd="0" destOrd="1" presId="urn:microsoft.com/office/officeart/2005/8/layout/vList2"/>
    <dgm:cxn modelId="{259C3E1F-C47C-0D40-A984-6FEF5E162B2C}" type="presOf" srcId="{C215E464-3342-4B03-B6A2-7DF2FC3ADCA2}" destId="{B07DB476-7036-AA49-9443-10EF737328E1}" srcOrd="0" destOrd="0" presId="urn:microsoft.com/office/officeart/2005/8/layout/vList2"/>
    <dgm:cxn modelId="{A957AB26-109C-AB4C-8D4B-48744564E6EC}" type="presOf" srcId="{F086D6B4-E3DF-488A-B7CC-0765719FF68C}" destId="{DB650EB3-6B93-3247-A4FD-821494370E3E}" srcOrd="0" destOrd="0" presId="urn:microsoft.com/office/officeart/2005/8/layout/vList2"/>
    <dgm:cxn modelId="{1B2F893A-2619-44A8-9EEC-BECE38BDFBAF}" srcId="{80E40E45-79D2-4D99-A0C5-24F458E054C8}" destId="{E642D35B-085C-491A-B3B3-75CD51534786}" srcOrd="0" destOrd="0" parTransId="{C6C64B28-1F6F-4083-B178-F4202EA4BB17}" sibTransId="{08E893C0-7B4E-4CAE-B1A5-69793139739B}"/>
    <dgm:cxn modelId="{25071444-5B53-49BE-9819-A3FB5731A815}" srcId="{CE3669E6-2D4D-4912-8CF5-FA5B2F0D64A8}" destId="{F086D6B4-E3DF-488A-B7CC-0765719FF68C}" srcOrd="2" destOrd="0" parTransId="{93FC8590-9752-443F-A89B-D1E0EA0F3D7C}" sibTransId="{3B34B24F-4FB6-460A-A492-40BD2906E4B9}"/>
    <dgm:cxn modelId="{A260D66F-6028-4BD2-ACEF-2AB04BA1C3B8}" srcId="{CE3669E6-2D4D-4912-8CF5-FA5B2F0D64A8}" destId="{80E40E45-79D2-4D99-A0C5-24F458E054C8}" srcOrd="0" destOrd="0" parTransId="{B8927CEA-6800-4866-8CD7-C1E42588CCEA}" sibTransId="{65692715-9E9C-4338-96B2-BC537E94DA39}"/>
    <dgm:cxn modelId="{9AF16553-A9FF-4550-824B-F89ED2139E31}" srcId="{C215E464-3342-4B03-B6A2-7DF2FC3ADCA2}" destId="{F31A3AF8-1D29-4408-B2F6-FDE2C6F308FC}" srcOrd="1" destOrd="0" parTransId="{F6AB31E9-DD89-40CA-BDF5-9A32044ADBEC}" sibTransId="{40748F27-8225-4DE8-B58E-FF76745A405B}"/>
    <dgm:cxn modelId="{9F750D96-357D-EC44-A4B4-2F6C1FDF6828}" type="presOf" srcId="{09B6DA24-0781-4366-91F1-F96677F65564}" destId="{582FF69E-EF72-7144-9A3C-9EB00B5060A7}" srcOrd="0" destOrd="0" presId="urn:microsoft.com/office/officeart/2005/8/layout/vList2"/>
    <dgm:cxn modelId="{EF93219E-C4B7-49D7-AE48-08F374B4C313}" srcId="{F086D6B4-E3DF-488A-B7CC-0765719FF68C}" destId="{FA43908C-23AB-4277-A23B-60658DCDCCE3}" srcOrd="0" destOrd="0" parTransId="{81F4400B-AB87-4D64-A942-4846CD9ED0E6}" sibTransId="{EF44F73E-3A6F-4DE0-9C9E-370226C54B4D}"/>
    <dgm:cxn modelId="{4A81E19E-2DEF-9D4A-B2AE-CDC4FEC1AB69}" type="presOf" srcId="{E4D48770-E214-457F-98F8-20F66F5DD10D}" destId="{F7109078-AF1C-724B-A1B4-E5DDF33761A8}" srcOrd="0" destOrd="1" presId="urn:microsoft.com/office/officeart/2005/8/layout/vList2"/>
    <dgm:cxn modelId="{733AEE9F-3289-2E43-B97E-E42483909944}" type="presOf" srcId="{CE3669E6-2D4D-4912-8CF5-FA5B2F0D64A8}" destId="{447B9A25-8643-C743-8089-93F37001B522}" srcOrd="0" destOrd="0" presId="urn:microsoft.com/office/officeart/2005/8/layout/vList2"/>
    <dgm:cxn modelId="{737B0EB1-AA22-4068-8FD6-95B5DB030163}" srcId="{C215E464-3342-4B03-B6A2-7DF2FC3ADCA2}" destId="{09B6DA24-0781-4366-91F1-F96677F65564}" srcOrd="0" destOrd="0" parTransId="{F60C7021-E985-4209-AE9A-3F263B2C1A49}" sibTransId="{0ACF5033-0979-4615-82F3-0EE020B0B1A1}"/>
    <dgm:cxn modelId="{BF862DF3-65B9-410C-A699-4D50D414FFAB}" srcId="{CE3669E6-2D4D-4912-8CF5-FA5B2F0D64A8}" destId="{C215E464-3342-4B03-B6A2-7DF2FC3ADCA2}" srcOrd="1" destOrd="0" parTransId="{6D449B69-642A-4156-B763-AAC15D58D94C}" sibTransId="{10FEB8C3-12B6-423B-87F0-8A0ABB896A2A}"/>
    <dgm:cxn modelId="{0639FDB3-544A-1543-936E-89F209643558}" type="presParOf" srcId="{447B9A25-8643-C743-8089-93F37001B522}" destId="{FB502B1A-0368-1D4B-81BC-19AD1933F00A}" srcOrd="0" destOrd="0" presId="urn:microsoft.com/office/officeart/2005/8/layout/vList2"/>
    <dgm:cxn modelId="{96B066AA-C4DF-5441-95CC-64CEB88EDA52}" type="presParOf" srcId="{447B9A25-8643-C743-8089-93F37001B522}" destId="{5E41D154-AA8E-0348-80D6-9D0B192C6072}" srcOrd="1" destOrd="0" presId="urn:microsoft.com/office/officeart/2005/8/layout/vList2"/>
    <dgm:cxn modelId="{28ABE4DD-F1A8-0F4A-A239-4B2B14A2B041}" type="presParOf" srcId="{447B9A25-8643-C743-8089-93F37001B522}" destId="{B07DB476-7036-AA49-9443-10EF737328E1}" srcOrd="2" destOrd="0" presId="urn:microsoft.com/office/officeart/2005/8/layout/vList2"/>
    <dgm:cxn modelId="{80DF9BF3-6A9F-3F4F-953C-4EE72F337C8B}" type="presParOf" srcId="{447B9A25-8643-C743-8089-93F37001B522}" destId="{582FF69E-EF72-7144-9A3C-9EB00B5060A7}" srcOrd="3" destOrd="0" presId="urn:microsoft.com/office/officeart/2005/8/layout/vList2"/>
    <dgm:cxn modelId="{6E578974-4D00-3B4B-8786-E3007148D859}" type="presParOf" srcId="{447B9A25-8643-C743-8089-93F37001B522}" destId="{DB650EB3-6B93-3247-A4FD-821494370E3E}" srcOrd="4" destOrd="0" presId="urn:microsoft.com/office/officeart/2005/8/layout/vList2"/>
    <dgm:cxn modelId="{412F3F0D-C338-0844-81CB-6FDD552F5035}" type="presParOf" srcId="{447B9A25-8643-C743-8089-93F37001B522}" destId="{F7109078-AF1C-724B-A1B4-E5DDF33761A8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25940CC-6FDB-4930-95AC-9A5264157F7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F84BCD4-3A6C-4AAE-B454-49D63B5936CB}">
      <dgm:prSet custT="1"/>
      <dgm:spPr/>
      <dgm:t>
        <a:bodyPr/>
        <a:lstStyle/>
        <a:p>
          <a:r>
            <a:rPr lang="en-US" sz="2800" dirty="0">
              <a:latin typeface="+mj-lt"/>
              <a:cs typeface="Arial" panose="020B0604020202020204" pitchFamily="34" charset="0"/>
            </a:rPr>
            <a:t>Print</a:t>
          </a:r>
        </a:p>
      </dgm:t>
    </dgm:pt>
    <dgm:pt modelId="{7558B783-31B0-41B0-B0AD-3C4257DE7695}" type="parTrans" cxnId="{BF2C154B-79B9-45EB-B943-BFE4DD604FB5}">
      <dgm:prSet/>
      <dgm:spPr/>
      <dgm:t>
        <a:bodyPr/>
        <a:lstStyle/>
        <a:p>
          <a:endParaRPr lang="en-US"/>
        </a:p>
      </dgm:t>
    </dgm:pt>
    <dgm:pt modelId="{3BAD2E2C-80C4-49BF-9370-7E7B299B2B0A}" type="sibTrans" cxnId="{BF2C154B-79B9-45EB-B943-BFE4DD604FB5}">
      <dgm:prSet/>
      <dgm:spPr/>
      <dgm:t>
        <a:bodyPr/>
        <a:lstStyle/>
        <a:p>
          <a:endParaRPr lang="en-US"/>
        </a:p>
      </dgm:t>
    </dgm:pt>
    <dgm:pt modelId="{8698AA19-8613-4BB8-965E-CCC513EDA00B}">
      <dgm:prSet custT="1"/>
      <dgm:spPr/>
      <dgm:t>
        <a:bodyPr/>
        <a:lstStyle/>
        <a:p>
          <a:r>
            <a:rPr lang="en-US" sz="2400" dirty="0">
              <a:latin typeface="+mj-lt"/>
              <a:cs typeface="Arial" panose="020B0604020202020204" pitchFamily="34" charset="0"/>
            </a:rPr>
            <a:t>Nothing is off the record</a:t>
          </a:r>
        </a:p>
      </dgm:t>
    </dgm:pt>
    <dgm:pt modelId="{5E7955E0-BD47-4F79-AAE7-B1310D3EBC93}" type="parTrans" cxnId="{A2722296-E232-4C71-BEAE-C45E060BE1E8}">
      <dgm:prSet/>
      <dgm:spPr/>
      <dgm:t>
        <a:bodyPr/>
        <a:lstStyle/>
        <a:p>
          <a:endParaRPr lang="en-US"/>
        </a:p>
      </dgm:t>
    </dgm:pt>
    <dgm:pt modelId="{400A220C-CF53-4795-8DFF-6F808E2D799A}" type="sibTrans" cxnId="{A2722296-E232-4C71-BEAE-C45E060BE1E8}">
      <dgm:prSet/>
      <dgm:spPr/>
      <dgm:t>
        <a:bodyPr/>
        <a:lstStyle/>
        <a:p>
          <a:endParaRPr lang="en-US"/>
        </a:p>
      </dgm:t>
    </dgm:pt>
    <dgm:pt modelId="{FE5E9038-730D-471E-A516-C74CB89CDE92}">
      <dgm:prSet custT="1"/>
      <dgm:spPr/>
      <dgm:t>
        <a:bodyPr/>
        <a:lstStyle/>
        <a:p>
          <a:r>
            <a:rPr lang="en-US" sz="2800" dirty="0">
              <a:latin typeface="+mj-lt"/>
              <a:cs typeface="Arial" panose="020B0604020202020204" pitchFamily="34" charset="0"/>
            </a:rPr>
            <a:t>Radio</a:t>
          </a:r>
        </a:p>
      </dgm:t>
    </dgm:pt>
    <dgm:pt modelId="{D5AE1A96-2E9B-4D2F-AA95-E80CB16EBA23}" type="parTrans" cxnId="{3E780674-9394-4561-91E2-DFD534F646FD}">
      <dgm:prSet/>
      <dgm:spPr/>
      <dgm:t>
        <a:bodyPr/>
        <a:lstStyle/>
        <a:p>
          <a:endParaRPr lang="en-US"/>
        </a:p>
      </dgm:t>
    </dgm:pt>
    <dgm:pt modelId="{86B75752-20B0-42C5-9A39-AE709FBF3DBE}" type="sibTrans" cxnId="{3E780674-9394-4561-91E2-DFD534F646FD}">
      <dgm:prSet/>
      <dgm:spPr/>
      <dgm:t>
        <a:bodyPr/>
        <a:lstStyle/>
        <a:p>
          <a:endParaRPr lang="en-US"/>
        </a:p>
      </dgm:t>
    </dgm:pt>
    <dgm:pt modelId="{0EADA64F-5388-4371-B781-99D4E2012103}">
      <dgm:prSet custT="1"/>
      <dgm:spPr/>
      <dgm:t>
        <a:bodyPr/>
        <a:lstStyle/>
        <a:p>
          <a:r>
            <a:rPr lang="en-US" sz="2400" dirty="0">
              <a:latin typeface="+mj-lt"/>
              <a:cs typeface="Arial" panose="020B0604020202020204" pitchFamily="34" charset="0"/>
            </a:rPr>
            <a:t>The microphone is always on</a:t>
          </a:r>
        </a:p>
      </dgm:t>
    </dgm:pt>
    <dgm:pt modelId="{55335DF3-A1DF-4D43-89CB-DF2E75A65896}" type="parTrans" cxnId="{94EEBE64-9F81-4C57-A19D-7365C02A6BBA}">
      <dgm:prSet/>
      <dgm:spPr/>
      <dgm:t>
        <a:bodyPr/>
        <a:lstStyle/>
        <a:p>
          <a:endParaRPr lang="en-US"/>
        </a:p>
      </dgm:t>
    </dgm:pt>
    <dgm:pt modelId="{B4C46769-E910-4434-9F5F-7BFA48BC9BF0}" type="sibTrans" cxnId="{94EEBE64-9F81-4C57-A19D-7365C02A6BBA}">
      <dgm:prSet/>
      <dgm:spPr/>
      <dgm:t>
        <a:bodyPr/>
        <a:lstStyle/>
        <a:p>
          <a:endParaRPr lang="en-US"/>
        </a:p>
      </dgm:t>
    </dgm:pt>
    <dgm:pt modelId="{E89D95AC-438E-48E2-9CA8-91443D61DF96}">
      <dgm:prSet custT="1"/>
      <dgm:spPr/>
      <dgm:t>
        <a:bodyPr/>
        <a:lstStyle/>
        <a:p>
          <a:r>
            <a:rPr lang="en-US" sz="2800" dirty="0">
              <a:latin typeface="+mj-lt"/>
              <a:cs typeface="Arial" panose="020B0604020202020204" pitchFamily="34" charset="0"/>
            </a:rPr>
            <a:t>TV</a:t>
          </a:r>
        </a:p>
      </dgm:t>
    </dgm:pt>
    <dgm:pt modelId="{DEF72184-243F-4719-9FF3-8928FFAD83B2}" type="parTrans" cxnId="{1750B3A8-FD7C-4B90-BD76-CF7339D1FCB2}">
      <dgm:prSet/>
      <dgm:spPr/>
      <dgm:t>
        <a:bodyPr/>
        <a:lstStyle/>
        <a:p>
          <a:endParaRPr lang="en-US"/>
        </a:p>
      </dgm:t>
    </dgm:pt>
    <dgm:pt modelId="{47751698-8435-43FE-BD41-F130B4AF5D55}" type="sibTrans" cxnId="{1750B3A8-FD7C-4B90-BD76-CF7339D1FCB2}">
      <dgm:prSet/>
      <dgm:spPr/>
      <dgm:t>
        <a:bodyPr/>
        <a:lstStyle/>
        <a:p>
          <a:endParaRPr lang="en-US"/>
        </a:p>
      </dgm:t>
    </dgm:pt>
    <dgm:pt modelId="{D2642EE8-487A-45B2-BB5F-499C11D94C05}">
      <dgm:prSet custT="1"/>
      <dgm:spPr/>
      <dgm:t>
        <a:bodyPr/>
        <a:lstStyle/>
        <a:p>
          <a:r>
            <a:rPr lang="en-US" sz="2400" dirty="0">
              <a:latin typeface="+mj-lt"/>
              <a:cs typeface="Arial" panose="020B0604020202020204" pitchFamily="34" charset="0"/>
            </a:rPr>
            <a:t>The camera is always on</a:t>
          </a:r>
        </a:p>
      </dgm:t>
    </dgm:pt>
    <dgm:pt modelId="{2F4F427E-5B81-45DA-B756-5D6249F2055F}" type="parTrans" cxnId="{3D42BDC2-8507-4FFF-8C39-468BAD239D66}">
      <dgm:prSet/>
      <dgm:spPr/>
      <dgm:t>
        <a:bodyPr/>
        <a:lstStyle/>
        <a:p>
          <a:endParaRPr lang="en-US"/>
        </a:p>
      </dgm:t>
    </dgm:pt>
    <dgm:pt modelId="{F7DEF8A0-90F4-484D-AC4D-45D9FA998BBA}" type="sibTrans" cxnId="{3D42BDC2-8507-4FFF-8C39-468BAD239D66}">
      <dgm:prSet/>
      <dgm:spPr/>
      <dgm:t>
        <a:bodyPr/>
        <a:lstStyle/>
        <a:p>
          <a:endParaRPr lang="en-US"/>
        </a:p>
      </dgm:t>
    </dgm:pt>
    <dgm:pt modelId="{B797AB62-A4E9-439E-84A1-8B8AB818B83E}">
      <dgm:prSet custT="1"/>
      <dgm:spPr/>
      <dgm:t>
        <a:bodyPr/>
        <a:lstStyle/>
        <a:p>
          <a:r>
            <a:rPr lang="en-US" sz="2400" dirty="0">
              <a:latin typeface="+mj-lt"/>
              <a:cs typeface="Arial" panose="020B0604020202020204" pitchFamily="34" charset="0"/>
            </a:rPr>
            <a:t>…….....even if you think it’s not!!</a:t>
          </a:r>
        </a:p>
      </dgm:t>
    </dgm:pt>
    <dgm:pt modelId="{00B1729E-5523-43A7-B652-D5E8BCC499B3}" type="parTrans" cxnId="{F56EDDBB-9D20-49F9-B638-08F23AF43154}">
      <dgm:prSet/>
      <dgm:spPr/>
      <dgm:t>
        <a:bodyPr/>
        <a:lstStyle/>
        <a:p>
          <a:endParaRPr lang="en-US"/>
        </a:p>
      </dgm:t>
    </dgm:pt>
    <dgm:pt modelId="{30B72D97-B958-4CF3-ACD3-3746CB7E90C6}" type="sibTrans" cxnId="{F56EDDBB-9D20-49F9-B638-08F23AF43154}">
      <dgm:prSet/>
      <dgm:spPr/>
      <dgm:t>
        <a:bodyPr/>
        <a:lstStyle/>
        <a:p>
          <a:endParaRPr lang="en-US"/>
        </a:p>
      </dgm:t>
    </dgm:pt>
    <dgm:pt modelId="{79F15D69-FABF-4A96-8ED3-F2CE5358EDC6}" type="pres">
      <dgm:prSet presAssocID="{425940CC-6FDB-4930-95AC-9A5264157F75}" presName="root" presStyleCnt="0">
        <dgm:presLayoutVars>
          <dgm:dir/>
          <dgm:resizeHandles val="exact"/>
        </dgm:presLayoutVars>
      </dgm:prSet>
      <dgm:spPr/>
    </dgm:pt>
    <dgm:pt modelId="{BB3620DC-44BE-4881-8FDE-189FF5451D6F}" type="pres">
      <dgm:prSet presAssocID="{2F84BCD4-3A6C-4AAE-B454-49D63B5936CB}" presName="compNode" presStyleCnt="0"/>
      <dgm:spPr/>
    </dgm:pt>
    <dgm:pt modelId="{F6A45D2B-A280-4F5B-8EF1-A63040882C2F}" type="pres">
      <dgm:prSet presAssocID="{2F84BCD4-3A6C-4AAE-B454-49D63B5936CB}" presName="bgRect" presStyleLbl="bgShp" presStyleIdx="0" presStyleCnt="4"/>
      <dgm:spPr/>
    </dgm:pt>
    <dgm:pt modelId="{37590A60-CD42-4E83-8CF8-C18D95F7549A}" type="pres">
      <dgm:prSet presAssocID="{2F84BCD4-3A6C-4AAE-B454-49D63B5936C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ord"/>
        </a:ext>
      </dgm:extLst>
    </dgm:pt>
    <dgm:pt modelId="{95900FDA-2384-4390-956F-06CCB85F0F7F}" type="pres">
      <dgm:prSet presAssocID="{2F84BCD4-3A6C-4AAE-B454-49D63B5936CB}" presName="spaceRect" presStyleCnt="0"/>
      <dgm:spPr/>
    </dgm:pt>
    <dgm:pt modelId="{79BD9182-3ED1-434A-BEFF-49411656CA73}" type="pres">
      <dgm:prSet presAssocID="{2F84BCD4-3A6C-4AAE-B454-49D63B5936CB}" presName="parTx" presStyleLbl="revTx" presStyleIdx="0" presStyleCnt="7">
        <dgm:presLayoutVars>
          <dgm:chMax val="0"/>
          <dgm:chPref val="0"/>
        </dgm:presLayoutVars>
      </dgm:prSet>
      <dgm:spPr/>
    </dgm:pt>
    <dgm:pt modelId="{0E96761B-A088-423C-8611-BB605BD63939}" type="pres">
      <dgm:prSet presAssocID="{2F84BCD4-3A6C-4AAE-B454-49D63B5936CB}" presName="desTx" presStyleLbl="revTx" presStyleIdx="1" presStyleCnt="7">
        <dgm:presLayoutVars/>
      </dgm:prSet>
      <dgm:spPr/>
    </dgm:pt>
    <dgm:pt modelId="{813E5AFB-1101-40FB-ABD9-B7856A8BE0F0}" type="pres">
      <dgm:prSet presAssocID="{3BAD2E2C-80C4-49BF-9370-7E7B299B2B0A}" presName="sibTrans" presStyleCnt="0"/>
      <dgm:spPr/>
    </dgm:pt>
    <dgm:pt modelId="{F1427E37-7697-4495-B28F-7A04403ADE04}" type="pres">
      <dgm:prSet presAssocID="{FE5E9038-730D-471E-A516-C74CB89CDE92}" presName="compNode" presStyleCnt="0"/>
      <dgm:spPr/>
    </dgm:pt>
    <dgm:pt modelId="{51C965E5-ABD6-4F27-A8BB-02CA7D4A6AE7}" type="pres">
      <dgm:prSet presAssocID="{FE5E9038-730D-471E-A516-C74CB89CDE92}" presName="bgRect" presStyleLbl="bgShp" presStyleIdx="1" presStyleCnt="4"/>
      <dgm:spPr/>
    </dgm:pt>
    <dgm:pt modelId="{5F1034E0-B195-462C-967C-845287CDC8FD}" type="pres">
      <dgm:prSet presAssocID="{FE5E9038-730D-471E-A516-C74CB89CDE92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dcast"/>
        </a:ext>
      </dgm:extLst>
    </dgm:pt>
    <dgm:pt modelId="{92BC9B65-6729-48F4-8F3C-EAE887F9D3E0}" type="pres">
      <dgm:prSet presAssocID="{FE5E9038-730D-471E-A516-C74CB89CDE92}" presName="spaceRect" presStyleCnt="0"/>
      <dgm:spPr/>
    </dgm:pt>
    <dgm:pt modelId="{7EE189F4-C5FF-4DA7-8BA8-3167B2330063}" type="pres">
      <dgm:prSet presAssocID="{FE5E9038-730D-471E-A516-C74CB89CDE92}" presName="parTx" presStyleLbl="revTx" presStyleIdx="2" presStyleCnt="7">
        <dgm:presLayoutVars>
          <dgm:chMax val="0"/>
          <dgm:chPref val="0"/>
        </dgm:presLayoutVars>
      </dgm:prSet>
      <dgm:spPr/>
    </dgm:pt>
    <dgm:pt modelId="{23E07261-2E4A-4EBA-9D19-82E107D89E1A}" type="pres">
      <dgm:prSet presAssocID="{FE5E9038-730D-471E-A516-C74CB89CDE92}" presName="desTx" presStyleLbl="revTx" presStyleIdx="3" presStyleCnt="7">
        <dgm:presLayoutVars/>
      </dgm:prSet>
      <dgm:spPr/>
    </dgm:pt>
    <dgm:pt modelId="{D34F9486-7E94-4291-AF51-B65943D23472}" type="pres">
      <dgm:prSet presAssocID="{86B75752-20B0-42C5-9A39-AE709FBF3DBE}" presName="sibTrans" presStyleCnt="0"/>
      <dgm:spPr/>
    </dgm:pt>
    <dgm:pt modelId="{7C8951FD-8CEE-4A56-AA78-9E8E4D081031}" type="pres">
      <dgm:prSet presAssocID="{E89D95AC-438E-48E2-9CA8-91443D61DF96}" presName="compNode" presStyleCnt="0"/>
      <dgm:spPr/>
    </dgm:pt>
    <dgm:pt modelId="{0412098D-BA73-4560-9945-A43793428FFA}" type="pres">
      <dgm:prSet presAssocID="{E89D95AC-438E-48E2-9CA8-91443D61DF96}" presName="bgRect" presStyleLbl="bgShp" presStyleIdx="2" presStyleCnt="4"/>
      <dgm:spPr/>
    </dgm:pt>
    <dgm:pt modelId="{FFFA368C-9319-4843-B1EA-BF5D502FE5B8}" type="pres">
      <dgm:prSet presAssocID="{E89D95AC-438E-48E2-9CA8-91443D61DF9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mera"/>
        </a:ext>
      </dgm:extLst>
    </dgm:pt>
    <dgm:pt modelId="{17D44087-1EBD-4FB7-9B30-0EDB950A2932}" type="pres">
      <dgm:prSet presAssocID="{E89D95AC-438E-48E2-9CA8-91443D61DF96}" presName="spaceRect" presStyleCnt="0"/>
      <dgm:spPr/>
    </dgm:pt>
    <dgm:pt modelId="{2C3DC0F1-EE0A-4E11-A628-E1A6743A56C9}" type="pres">
      <dgm:prSet presAssocID="{E89D95AC-438E-48E2-9CA8-91443D61DF96}" presName="parTx" presStyleLbl="revTx" presStyleIdx="4" presStyleCnt="7">
        <dgm:presLayoutVars>
          <dgm:chMax val="0"/>
          <dgm:chPref val="0"/>
        </dgm:presLayoutVars>
      </dgm:prSet>
      <dgm:spPr/>
    </dgm:pt>
    <dgm:pt modelId="{89DE26FD-A6C2-432D-BD35-31945078E691}" type="pres">
      <dgm:prSet presAssocID="{E89D95AC-438E-48E2-9CA8-91443D61DF96}" presName="desTx" presStyleLbl="revTx" presStyleIdx="5" presStyleCnt="7">
        <dgm:presLayoutVars/>
      </dgm:prSet>
      <dgm:spPr/>
    </dgm:pt>
    <dgm:pt modelId="{7C34F44D-1459-422E-A8D9-68C5069A530C}" type="pres">
      <dgm:prSet presAssocID="{47751698-8435-43FE-BD41-F130B4AF5D55}" presName="sibTrans" presStyleCnt="0"/>
      <dgm:spPr/>
    </dgm:pt>
    <dgm:pt modelId="{AA3D6310-09DC-40FE-9DF2-7E85D8708C76}" type="pres">
      <dgm:prSet presAssocID="{B797AB62-A4E9-439E-84A1-8B8AB818B83E}" presName="compNode" presStyleCnt="0"/>
      <dgm:spPr/>
    </dgm:pt>
    <dgm:pt modelId="{D4FE49D0-F41D-4F3A-9E52-64E51F5738F1}" type="pres">
      <dgm:prSet presAssocID="{B797AB62-A4E9-439E-84A1-8B8AB818B83E}" presName="bgRect" presStyleLbl="bgShp" presStyleIdx="3" presStyleCnt="4"/>
      <dgm:spPr/>
    </dgm:pt>
    <dgm:pt modelId="{92FCE5C8-0A6F-4CEC-BAF9-AB735F7429A8}" type="pres">
      <dgm:prSet presAssocID="{B797AB62-A4E9-439E-84A1-8B8AB818B83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9DD33EBF-81E2-4844-BD07-B41D943CB63D}" type="pres">
      <dgm:prSet presAssocID="{B797AB62-A4E9-439E-84A1-8B8AB818B83E}" presName="spaceRect" presStyleCnt="0"/>
      <dgm:spPr/>
    </dgm:pt>
    <dgm:pt modelId="{62A66CAB-A63B-4716-87C6-9C3A2FF42B25}" type="pres">
      <dgm:prSet presAssocID="{B797AB62-A4E9-439E-84A1-8B8AB818B83E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D9354E08-811E-44E8-BE57-49F4B349DA0D}" type="presOf" srcId="{D2642EE8-487A-45B2-BB5F-499C11D94C05}" destId="{89DE26FD-A6C2-432D-BD35-31945078E691}" srcOrd="0" destOrd="0" presId="urn:microsoft.com/office/officeart/2018/2/layout/IconVerticalSolidList"/>
    <dgm:cxn modelId="{E05CBC14-133D-4345-A958-C9939F988A4E}" type="presOf" srcId="{425940CC-6FDB-4930-95AC-9A5264157F75}" destId="{79F15D69-FABF-4A96-8ED3-F2CE5358EDC6}" srcOrd="0" destOrd="0" presId="urn:microsoft.com/office/officeart/2018/2/layout/IconVerticalSolidList"/>
    <dgm:cxn modelId="{88D27D38-F036-4364-A884-00A8AF7B3703}" type="presOf" srcId="{8698AA19-8613-4BB8-965E-CCC513EDA00B}" destId="{0E96761B-A088-423C-8611-BB605BD63939}" srcOrd="0" destOrd="0" presId="urn:microsoft.com/office/officeart/2018/2/layout/IconVerticalSolidList"/>
    <dgm:cxn modelId="{4276EF3A-154E-4187-8F4C-F7BE118FB626}" type="presOf" srcId="{B797AB62-A4E9-439E-84A1-8B8AB818B83E}" destId="{62A66CAB-A63B-4716-87C6-9C3A2FF42B25}" srcOrd="0" destOrd="0" presId="urn:microsoft.com/office/officeart/2018/2/layout/IconVerticalSolidList"/>
    <dgm:cxn modelId="{94EEBE64-9F81-4C57-A19D-7365C02A6BBA}" srcId="{FE5E9038-730D-471E-A516-C74CB89CDE92}" destId="{0EADA64F-5388-4371-B781-99D4E2012103}" srcOrd="0" destOrd="0" parTransId="{55335DF3-A1DF-4D43-89CB-DF2E75A65896}" sibTransId="{B4C46769-E910-4434-9F5F-7BFA48BC9BF0}"/>
    <dgm:cxn modelId="{BF2C154B-79B9-45EB-B943-BFE4DD604FB5}" srcId="{425940CC-6FDB-4930-95AC-9A5264157F75}" destId="{2F84BCD4-3A6C-4AAE-B454-49D63B5936CB}" srcOrd="0" destOrd="0" parTransId="{7558B783-31B0-41B0-B0AD-3C4257DE7695}" sibTransId="{3BAD2E2C-80C4-49BF-9370-7E7B299B2B0A}"/>
    <dgm:cxn modelId="{3E780674-9394-4561-91E2-DFD534F646FD}" srcId="{425940CC-6FDB-4930-95AC-9A5264157F75}" destId="{FE5E9038-730D-471E-A516-C74CB89CDE92}" srcOrd="1" destOrd="0" parTransId="{D5AE1A96-2E9B-4D2F-AA95-E80CB16EBA23}" sibTransId="{86B75752-20B0-42C5-9A39-AE709FBF3DBE}"/>
    <dgm:cxn modelId="{A2722296-E232-4C71-BEAE-C45E060BE1E8}" srcId="{2F84BCD4-3A6C-4AAE-B454-49D63B5936CB}" destId="{8698AA19-8613-4BB8-965E-CCC513EDA00B}" srcOrd="0" destOrd="0" parTransId="{5E7955E0-BD47-4F79-AAE7-B1310D3EBC93}" sibTransId="{400A220C-CF53-4795-8DFF-6F808E2D799A}"/>
    <dgm:cxn modelId="{D73B7598-3383-4E14-A0AE-1D9640F46D59}" type="presOf" srcId="{E89D95AC-438E-48E2-9CA8-91443D61DF96}" destId="{2C3DC0F1-EE0A-4E11-A628-E1A6743A56C9}" srcOrd="0" destOrd="0" presId="urn:microsoft.com/office/officeart/2018/2/layout/IconVerticalSolidList"/>
    <dgm:cxn modelId="{1750B3A8-FD7C-4B90-BD76-CF7339D1FCB2}" srcId="{425940CC-6FDB-4930-95AC-9A5264157F75}" destId="{E89D95AC-438E-48E2-9CA8-91443D61DF96}" srcOrd="2" destOrd="0" parTransId="{DEF72184-243F-4719-9FF3-8928FFAD83B2}" sibTransId="{47751698-8435-43FE-BD41-F130B4AF5D55}"/>
    <dgm:cxn modelId="{D67FB5AD-4514-4F32-B741-637D416A6D98}" type="presOf" srcId="{2F84BCD4-3A6C-4AAE-B454-49D63B5936CB}" destId="{79BD9182-3ED1-434A-BEFF-49411656CA73}" srcOrd="0" destOrd="0" presId="urn:microsoft.com/office/officeart/2018/2/layout/IconVerticalSolidList"/>
    <dgm:cxn modelId="{F56EDDBB-9D20-49F9-B638-08F23AF43154}" srcId="{425940CC-6FDB-4930-95AC-9A5264157F75}" destId="{B797AB62-A4E9-439E-84A1-8B8AB818B83E}" srcOrd="3" destOrd="0" parTransId="{00B1729E-5523-43A7-B652-D5E8BCC499B3}" sibTransId="{30B72D97-B958-4CF3-ACD3-3746CB7E90C6}"/>
    <dgm:cxn modelId="{3D42BDC2-8507-4FFF-8C39-468BAD239D66}" srcId="{E89D95AC-438E-48E2-9CA8-91443D61DF96}" destId="{D2642EE8-487A-45B2-BB5F-499C11D94C05}" srcOrd="0" destOrd="0" parTransId="{2F4F427E-5B81-45DA-B756-5D6249F2055F}" sibTransId="{F7DEF8A0-90F4-484D-AC4D-45D9FA998BBA}"/>
    <dgm:cxn modelId="{649976D5-B5BF-46AB-8F2B-38B6A30AC42D}" type="presOf" srcId="{FE5E9038-730D-471E-A516-C74CB89CDE92}" destId="{7EE189F4-C5FF-4DA7-8BA8-3167B2330063}" srcOrd="0" destOrd="0" presId="urn:microsoft.com/office/officeart/2018/2/layout/IconVerticalSolidList"/>
    <dgm:cxn modelId="{99D2A3F6-4862-42B5-AC0B-2553AE9F01FE}" type="presOf" srcId="{0EADA64F-5388-4371-B781-99D4E2012103}" destId="{23E07261-2E4A-4EBA-9D19-82E107D89E1A}" srcOrd="0" destOrd="0" presId="urn:microsoft.com/office/officeart/2018/2/layout/IconVerticalSolidList"/>
    <dgm:cxn modelId="{E13CF751-2304-48A8-860C-DF8B90ABE73A}" type="presParOf" srcId="{79F15D69-FABF-4A96-8ED3-F2CE5358EDC6}" destId="{BB3620DC-44BE-4881-8FDE-189FF5451D6F}" srcOrd="0" destOrd="0" presId="urn:microsoft.com/office/officeart/2018/2/layout/IconVerticalSolidList"/>
    <dgm:cxn modelId="{61C69B9C-1831-4843-845A-5CD3ADB8B815}" type="presParOf" srcId="{BB3620DC-44BE-4881-8FDE-189FF5451D6F}" destId="{F6A45D2B-A280-4F5B-8EF1-A63040882C2F}" srcOrd="0" destOrd="0" presId="urn:microsoft.com/office/officeart/2018/2/layout/IconVerticalSolidList"/>
    <dgm:cxn modelId="{8AAA22D3-745E-446E-A001-929D97735C67}" type="presParOf" srcId="{BB3620DC-44BE-4881-8FDE-189FF5451D6F}" destId="{37590A60-CD42-4E83-8CF8-C18D95F7549A}" srcOrd="1" destOrd="0" presId="urn:microsoft.com/office/officeart/2018/2/layout/IconVerticalSolidList"/>
    <dgm:cxn modelId="{00C994C2-0A30-49E0-A1D6-C67B26C9BE70}" type="presParOf" srcId="{BB3620DC-44BE-4881-8FDE-189FF5451D6F}" destId="{95900FDA-2384-4390-956F-06CCB85F0F7F}" srcOrd="2" destOrd="0" presId="urn:microsoft.com/office/officeart/2018/2/layout/IconVerticalSolidList"/>
    <dgm:cxn modelId="{2EE52C30-FF9C-4E97-B528-415D68902DA7}" type="presParOf" srcId="{BB3620DC-44BE-4881-8FDE-189FF5451D6F}" destId="{79BD9182-3ED1-434A-BEFF-49411656CA73}" srcOrd="3" destOrd="0" presId="urn:microsoft.com/office/officeart/2018/2/layout/IconVerticalSolidList"/>
    <dgm:cxn modelId="{1A183F9C-34AA-4F1C-B3EA-838012624F86}" type="presParOf" srcId="{BB3620DC-44BE-4881-8FDE-189FF5451D6F}" destId="{0E96761B-A088-423C-8611-BB605BD63939}" srcOrd="4" destOrd="0" presId="urn:microsoft.com/office/officeart/2018/2/layout/IconVerticalSolidList"/>
    <dgm:cxn modelId="{EE69CEA5-047A-4429-AE3B-E0C317AA2DFE}" type="presParOf" srcId="{79F15D69-FABF-4A96-8ED3-F2CE5358EDC6}" destId="{813E5AFB-1101-40FB-ABD9-B7856A8BE0F0}" srcOrd="1" destOrd="0" presId="urn:microsoft.com/office/officeart/2018/2/layout/IconVerticalSolidList"/>
    <dgm:cxn modelId="{143B6201-F0DA-44B2-8B99-E4DECC599F73}" type="presParOf" srcId="{79F15D69-FABF-4A96-8ED3-F2CE5358EDC6}" destId="{F1427E37-7697-4495-B28F-7A04403ADE04}" srcOrd="2" destOrd="0" presId="urn:microsoft.com/office/officeart/2018/2/layout/IconVerticalSolidList"/>
    <dgm:cxn modelId="{4A45C594-4179-4897-8906-AD645E327A13}" type="presParOf" srcId="{F1427E37-7697-4495-B28F-7A04403ADE04}" destId="{51C965E5-ABD6-4F27-A8BB-02CA7D4A6AE7}" srcOrd="0" destOrd="0" presId="urn:microsoft.com/office/officeart/2018/2/layout/IconVerticalSolidList"/>
    <dgm:cxn modelId="{D6F52F1F-7060-4C0E-862C-1EE2B8B42A9C}" type="presParOf" srcId="{F1427E37-7697-4495-B28F-7A04403ADE04}" destId="{5F1034E0-B195-462C-967C-845287CDC8FD}" srcOrd="1" destOrd="0" presId="urn:microsoft.com/office/officeart/2018/2/layout/IconVerticalSolidList"/>
    <dgm:cxn modelId="{AA4FE680-8EC9-4762-BE33-7C69F227FEA9}" type="presParOf" srcId="{F1427E37-7697-4495-B28F-7A04403ADE04}" destId="{92BC9B65-6729-48F4-8F3C-EAE887F9D3E0}" srcOrd="2" destOrd="0" presId="urn:microsoft.com/office/officeart/2018/2/layout/IconVerticalSolidList"/>
    <dgm:cxn modelId="{F47601F0-F536-49FF-9285-7F70BCB301F1}" type="presParOf" srcId="{F1427E37-7697-4495-B28F-7A04403ADE04}" destId="{7EE189F4-C5FF-4DA7-8BA8-3167B2330063}" srcOrd="3" destOrd="0" presId="urn:microsoft.com/office/officeart/2018/2/layout/IconVerticalSolidList"/>
    <dgm:cxn modelId="{4C5272F4-2976-4448-B97D-3F314D3C13B3}" type="presParOf" srcId="{F1427E37-7697-4495-B28F-7A04403ADE04}" destId="{23E07261-2E4A-4EBA-9D19-82E107D89E1A}" srcOrd="4" destOrd="0" presId="urn:microsoft.com/office/officeart/2018/2/layout/IconVerticalSolidList"/>
    <dgm:cxn modelId="{5ACF670D-C8ED-4E35-8351-1CF2E0AA2EE6}" type="presParOf" srcId="{79F15D69-FABF-4A96-8ED3-F2CE5358EDC6}" destId="{D34F9486-7E94-4291-AF51-B65943D23472}" srcOrd="3" destOrd="0" presId="urn:microsoft.com/office/officeart/2018/2/layout/IconVerticalSolidList"/>
    <dgm:cxn modelId="{6D1D623C-E418-4EBF-B7B6-5DD60E482646}" type="presParOf" srcId="{79F15D69-FABF-4A96-8ED3-F2CE5358EDC6}" destId="{7C8951FD-8CEE-4A56-AA78-9E8E4D081031}" srcOrd="4" destOrd="0" presId="urn:microsoft.com/office/officeart/2018/2/layout/IconVerticalSolidList"/>
    <dgm:cxn modelId="{BF82E3D4-DAB9-40FC-8B90-EDA9B88E3BF4}" type="presParOf" srcId="{7C8951FD-8CEE-4A56-AA78-9E8E4D081031}" destId="{0412098D-BA73-4560-9945-A43793428FFA}" srcOrd="0" destOrd="0" presId="urn:microsoft.com/office/officeart/2018/2/layout/IconVerticalSolidList"/>
    <dgm:cxn modelId="{02ACFFE6-B580-4983-A9E5-7FFC08897FC5}" type="presParOf" srcId="{7C8951FD-8CEE-4A56-AA78-9E8E4D081031}" destId="{FFFA368C-9319-4843-B1EA-BF5D502FE5B8}" srcOrd="1" destOrd="0" presId="urn:microsoft.com/office/officeart/2018/2/layout/IconVerticalSolidList"/>
    <dgm:cxn modelId="{F3C7F6A5-A080-404B-80A0-4D4EC78172F9}" type="presParOf" srcId="{7C8951FD-8CEE-4A56-AA78-9E8E4D081031}" destId="{17D44087-1EBD-4FB7-9B30-0EDB950A2932}" srcOrd="2" destOrd="0" presId="urn:microsoft.com/office/officeart/2018/2/layout/IconVerticalSolidList"/>
    <dgm:cxn modelId="{B6F469CB-7CC0-44F1-AD50-D227DCEED3C8}" type="presParOf" srcId="{7C8951FD-8CEE-4A56-AA78-9E8E4D081031}" destId="{2C3DC0F1-EE0A-4E11-A628-E1A6743A56C9}" srcOrd="3" destOrd="0" presId="urn:microsoft.com/office/officeart/2018/2/layout/IconVerticalSolidList"/>
    <dgm:cxn modelId="{B1B443DD-52EE-4F9F-9EDF-8383AE4AC734}" type="presParOf" srcId="{7C8951FD-8CEE-4A56-AA78-9E8E4D081031}" destId="{89DE26FD-A6C2-432D-BD35-31945078E691}" srcOrd="4" destOrd="0" presId="urn:microsoft.com/office/officeart/2018/2/layout/IconVerticalSolidList"/>
    <dgm:cxn modelId="{902F994D-6634-4300-A4FE-755830D4275F}" type="presParOf" srcId="{79F15D69-FABF-4A96-8ED3-F2CE5358EDC6}" destId="{7C34F44D-1459-422E-A8D9-68C5069A530C}" srcOrd="5" destOrd="0" presId="urn:microsoft.com/office/officeart/2018/2/layout/IconVerticalSolidList"/>
    <dgm:cxn modelId="{487A6404-F1AE-42E9-9058-A339D69E928E}" type="presParOf" srcId="{79F15D69-FABF-4A96-8ED3-F2CE5358EDC6}" destId="{AA3D6310-09DC-40FE-9DF2-7E85D8708C76}" srcOrd="6" destOrd="0" presId="urn:microsoft.com/office/officeart/2018/2/layout/IconVerticalSolidList"/>
    <dgm:cxn modelId="{08C3A587-924E-4729-81AF-F78308E69C1D}" type="presParOf" srcId="{AA3D6310-09DC-40FE-9DF2-7E85D8708C76}" destId="{D4FE49D0-F41D-4F3A-9E52-64E51F5738F1}" srcOrd="0" destOrd="0" presId="urn:microsoft.com/office/officeart/2018/2/layout/IconVerticalSolidList"/>
    <dgm:cxn modelId="{CA968275-D027-4202-A498-BA4CDD21E536}" type="presParOf" srcId="{AA3D6310-09DC-40FE-9DF2-7E85D8708C76}" destId="{92FCE5C8-0A6F-4CEC-BAF9-AB735F7429A8}" srcOrd="1" destOrd="0" presId="urn:microsoft.com/office/officeart/2018/2/layout/IconVerticalSolidList"/>
    <dgm:cxn modelId="{5164446A-2F5E-402F-B1FC-D6CBA1D85CEE}" type="presParOf" srcId="{AA3D6310-09DC-40FE-9DF2-7E85D8708C76}" destId="{9DD33EBF-81E2-4844-BD07-B41D943CB63D}" srcOrd="2" destOrd="0" presId="urn:microsoft.com/office/officeart/2018/2/layout/IconVerticalSolidList"/>
    <dgm:cxn modelId="{0FB69D2E-8964-49B8-81BD-CF6BB121A97E}" type="presParOf" srcId="{AA3D6310-09DC-40FE-9DF2-7E85D8708C76}" destId="{62A66CAB-A63B-4716-87C6-9C3A2FF42B2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51B895-7973-9440-A8B9-7FE5BACDD5C5}">
      <dsp:nvSpPr>
        <dsp:cNvPr id="0" name=""/>
        <dsp:cNvSpPr/>
      </dsp:nvSpPr>
      <dsp:spPr>
        <a:xfrm>
          <a:off x="0" y="7319"/>
          <a:ext cx="6151562" cy="1104480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This is your gig. </a:t>
          </a:r>
        </a:p>
      </dsp:txBody>
      <dsp:txXfrm>
        <a:off x="53916" y="61235"/>
        <a:ext cx="6043730" cy="996648"/>
      </dsp:txXfrm>
    </dsp:sp>
    <dsp:sp modelId="{3D5726F1-987E-614E-A04F-1CBDB8A20027}">
      <dsp:nvSpPr>
        <dsp:cNvPr id="0" name=""/>
        <dsp:cNvSpPr/>
      </dsp:nvSpPr>
      <dsp:spPr>
        <a:xfrm>
          <a:off x="0" y="1111800"/>
          <a:ext cx="6151562" cy="1160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312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>
              <a:latin typeface="+mj-lt"/>
              <a:cs typeface="Arial" panose="020B0604020202020204" pitchFamily="34" charset="0"/>
            </a:rPr>
            <a:t>Without you the journalist has an empty </a:t>
          </a:r>
          <a:r>
            <a:rPr lang="en-US" sz="2400" kern="1200" dirty="0" err="1">
              <a:latin typeface="+mj-lt"/>
              <a:cs typeface="Arial" panose="020B0604020202020204" pitchFamily="34" charset="0"/>
            </a:rPr>
            <a:t>programme</a:t>
          </a:r>
          <a:endParaRPr lang="en-US" sz="2400" kern="1200" dirty="0">
            <a:latin typeface="+mj-lt"/>
            <a:cs typeface="Arial" panose="020B060402020202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>
              <a:latin typeface="+mj-lt"/>
              <a:cs typeface="Arial" panose="020B0604020202020204" pitchFamily="34" charset="0"/>
            </a:rPr>
            <a:t>You own the time.  You own the messages</a:t>
          </a:r>
        </a:p>
      </dsp:txBody>
      <dsp:txXfrm>
        <a:off x="0" y="1111800"/>
        <a:ext cx="6151562" cy="1160235"/>
      </dsp:txXfrm>
    </dsp:sp>
    <dsp:sp modelId="{ED630429-3630-B140-8145-CEDC01CCC562}">
      <dsp:nvSpPr>
        <dsp:cNvPr id="0" name=""/>
        <dsp:cNvSpPr/>
      </dsp:nvSpPr>
      <dsp:spPr>
        <a:xfrm>
          <a:off x="0" y="2301584"/>
          <a:ext cx="6151562" cy="1104480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You are the journalist’s pimp</a:t>
          </a:r>
        </a:p>
      </dsp:txBody>
      <dsp:txXfrm>
        <a:off x="53916" y="2355500"/>
        <a:ext cx="6043730" cy="996648"/>
      </dsp:txXfrm>
    </dsp:sp>
    <dsp:sp modelId="{B0BBDF18-7B50-AD4A-8E1F-51FAD86531F1}">
      <dsp:nvSpPr>
        <dsp:cNvPr id="0" name=""/>
        <dsp:cNvSpPr/>
      </dsp:nvSpPr>
      <dsp:spPr>
        <a:xfrm>
          <a:off x="0" y="3376515"/>
          <a:ext cx="6151562" cy="1893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312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>
              <a:latin typeface="+mj-lt"/>
              <a:cs typeface="Arial" panose="020B0604020202020204" pitchFamily="34" charset="0"/>
            </a:rPr>
            <a:t>Without the journalist you have no platform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>
              <a:latin typeface="+mj-lt"/>
              <a:cs typeface="Arial" panose="020B0604020202020204" pitchFamily="34" charset="0"/>
            </a:rPr>
            <a:t>Without good broadcast there is no journalist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>
              <a:latin typeface="+mj-lt"/>
              <a:cs typeface="Arial" panose="020B0604020202020204" pitchFamily="34" charset="0"/>
            </a:rPr>
            <a:t>Help the journalist get good broadcast……with your messages</a:t>
          </a:r>
        </a:p>
      </dsp:txBody>
      <dsp:txXfrm>
        <a:off x="0" y="3376515"/>
        <a:ext cx="6151562" cy="18930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B0201B-3A4B-114E-B23C-08B2A02BB2A0}">
      <dsp:nvSpPr>
        <dsp:cNvPr id="0" name=""/>
        <dsp:cNvSpPr/>
      </dsp:nvSpPr>
      <dsp:spPr>
        <a:xfrm>
          <a:off x="0" y="23745"/>
          <a:ext cx="6151562" cy="673920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Objective</a:t>
          </a:r>
        </a:p>
      </dsp:txBody>
      <dsp:txXfrm>
        <a:off x="32898" y="56643"/>
        <a:ext cx="6085766" cy="608124"/>
      </dsp:txXfrm>
    </dsp:sp>
    <dsp:sp modelId="{2D6C5DEB-B38A-374D-91AC-B0CA700E00B2}">
      <dsp:nvSpPr>
        <dsp:cNvPr id="0" name=""/>
        <dsp:cNvSpPr/>
      </dsp:nvSpPr>
      <dsp:spPr>
        <a:xfrm>
          <a:off x="0" y="697665"/>
          <a:ext cx="6151562" cy="596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312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>
              <a:latin typeface="+mj-lt"/>
              <a:cs typeface="Arial" panose="020B0604020202020204" pitchFamily="34" charset="0"/>
            </a:rPr>
            <a:t>This is real, not just an ego trip</a:t>
          </a:r>
        </a:p>
      </dsp:txBody>
      <dsp:txXfrm>
        <a:off x="0" y="697665"/>
        <a:ext cx="6151562" cy="596160"/>
      </dsp:txXfrm>
    </dsp:sp>
    <dsp:sp modelId="{8AD8833D-AC62-A346-BD48-6F846716C18A}">
      <dsp:nvSpPr>
        <dsp:cNvPr id="0" name=""/>
        <dsp:cNvSpPr/>
      </dsp:nvSpPr>
      <dsp:spPr>
        <a:xfrm>
          <a:off x="0" y="1293825"/>
          <a:ext cx="6151562" cy="673920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Your audience</a:t>
          </a:r>
        </a:p>
      </dsp:txBody>
      <dsp:txXfrm>
        <a:off x="32898" y="1326723"/>
        <a:ext cx="6085766" cy="608124"/>
      </dsp:txXfrm>
    </dsp:sp>
    <dsp:sp modelId="{AF72B7FE-EEA3-C542-A273-5B3970D3A23B}">
      <dsp:nvSpPr>
        <dsp:cNvPr id="0" name=""/>
        <dsp:cNvSpPr/>
      </dsp:nvSpPr>
      <dsp:spPr>
        <a:xfrm>
          <a:off x="0" y="1967745"/>
          <a:ext cx="6151562" cy="745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312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>
              <a:latin typeface="+mj-lt"/>
              <a:cs typeface="Arial" panose="020B0604020202020204" pitchFamily="34" charset="0"/>
            </a:rPr>
            <a:t>Their heads, their expectations and their perceptions</a:t>
          </a:r>
        </a:p>
      </dsp:txBody>
      <dsp:txXfrm>
        <a:off x="0" y="1967745"/>
        <a:ext cx="6151562" cy="745200"/>
      </dsp:txXfrm>
    </dsp:sp>
    <dsp:sp modelId="{8CF38FDE-E18B-9E48-B67C-31F7A850AD45}">
      <dsp:nvSpPr>
        <dsp:cNvPr id="0" name=""/>
        <dsp:cNvSpPr/>
      </dsp:nvSpPr>
      <dsp:spPr>
        <a:xfrm>
          <a:off x="0" y="2712945"/>
          <a:ext cx="6151562" cy="673920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Your target messages</a:t>
          </a:r>
        </a:p>
      </dsp:txBody>
      <dsp:txXfrm>
        <a:off x="32898" y="2745843"/>
        <a:ext cx="6085766" cy="608124"/>
      </dsp:txXfrm>
    </dsp:sp>
    <dsp:sp modelId="{9E1732D1-B32F-9D43-8F80-54062F2B2ECE}">
      <dsp:nvSpPr>
        <dsp:cNvPr id="0" name=""/>
        <dsp:cNvSpPr/>
      </dsp:nvSpPr>
      <dsp:spPr>
        <a:xfrm>
          <a:off x="0" y="3386865"/>
          <a:ext cx="6151562" cy="596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312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>
              <a:latin typeface="+mj-lt"/>
              <a:cs typeface="Arial" panose="020B0604020202020204" pitchFamily="34" charset="0"/>
            </a:rPr>
            <a:t>Maximum three clear issues to land</a:t>
          </a:r>
        </a:p>
      </dsp:txBody>
      <dsp:txXfrm>
        <a:off x="0" y="3386865"/>
        <a:ext cx="6151562" cy="596160"/>
      </dsp:txXfrm>
    </dsp:sp>
    <dsp:sp modelId="{EE16914C-5391-144D-B4EE-4549F4216F88}">
      <dsp:nvSpPr>
        <dsp:cNvPr id="0" name=""/>
        <dsp:cNvSpPr/>
      </dsp:nvSpPr>
      <dsp:spPr>
        <a:xfrm>
          <a:off x="0" y="3983025"/>
          <a:ext cx="6151562" cy="673920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The bear traps</a:t>
          </a:r>
        </a:p>
      </dsp:txBody>
      <dsp:txXfrm>
        <a:off x="32898" y="4015923"/>
        <a:ext cx="6085766" cy="608124"/>
      </dsp:txXfrm>
    </dsp:sp>
    <dsp:sp modelId="{A178D95F-E702-F044-BF8D-3B8F2C856A0F}">
      <dsp:nvSpPr>
        <dsp:cNvPr id="0" name=""/>
        <dsp:cNvSpPr/>
      </dsp:nvSpPr>
      <dsp:spPr>
        <a:xfrm>
          <a:off x="0" y="4656944"/>
          <a:ext cx="6151562" cy="596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312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>
              <a:latin typeface="+mj-lt"/>
              <a:cs typeface="Arial" panose="020B0604020202020204" pitchFamily="34" charset="0"/>
            </a:rPr>
            <a:t>Perfect your close down pushbacks</a:t>
          </a:r>
        </a:p>
      </dsp:txBody>
      <dsp:txXfrm>
        <a:off x="0" y="4656944"/>
        <a:ext cx="6151562" cy="5961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3C459C-53D9-6E4B-B924-E96B79FE1DB3}">
      <dsp:nvSpPr>
        <dsp:cNvPr id="0" name=""/>
        <dsp:cNvSpPr/>
      </dsp:nvSpPr>
      <dsp:spPr>
        <a:xfrm>
          <a:off x="0" y="337967"/>
          <a:ext cx="6165049" cy="937325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The First Question</a:t>
          </a:r>
        </a:p>
      </dsp:txBody>
      <dsp:txXfrm>
        <a:off x="45756" y="383723"/>
        <a:ext cx="6073537" cy="845813"/>
      </dsp:txXfrm>
    </dsp:sp>
    <dsp:sp modelId="{027B5148-EF35-F948-8905-B9183374F07B}">
      <dsp:nvSpPr>
        <dsp:cNvPr id="0" name=""/>
        <dsp:cNvSpPr/>
      </dsp:nvSpPr>
      <dsp:spPr>
        <a:xfrm>
          <a:off x="0" y="1275293"/>
          <a:ext cx="6165049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740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>
              <a:latin typeface="+mj-lt"/>
              <a:cs typeface="Arial" panose="020B0604020202020204" pitchFamily="34" charset="0"/>
            </a:rPr>
            <a:t>You don’t need to ask what it will be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>
              <a:latin typeface="+mj-lt"/>
              <a:cs typeface="Arial" panose="020B0604020202020204" pitchFamily="34" charset="0"/>
            </a:rPr>
            <a:t>You already know the answer</a:t>
          </a:r>
        </a:p>
      </dsp:txBody>
      <dsp:txXfrm>
        <a:off x="0" y="1275293"/>
        <a:ext cx="6165049" cy="1076400"/>
      </dsp:txXfrm>
    </dsp:sp>
    <dsp:sp modelId="{9448B79D-7E1D-A84C-9984-76231AD923D3}">
      <dsp:nvSpPr>
        <dsp:cNvPr id="0" name=""/>
        <dsp:cNvSpPr/>
      </dsp:nvSpPr>
      <dsp:spPr>
        <a:xfrm>
          <a:off x="0" y="2351693"/>
          <a:ext cx="6165049" cy="798403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Avoid Q&amp;A’s</a:t>
          </a:r>
        </a:p>
      </dsp:txBody>
      <dsp:txXfrm>
        <a:off x="38975" y="2390668"/>
        <a:ext cx="6087099" cy="720453"/>
      </dsp:txXfrm>
    </dsp:sp>
    <dsp:sp modelId="{3878DF62-177F-5D44-9D82-D3229AA77628}">
      <dsp:nvSpPr>
        <dsp:cNvPr id="0" name=""/>
        <dsp:cNvSpPr/>
      </dsp:nvSpPr>
      <dsp:spPr>
        <a:xfrm>
          <a:off x="0" y="3150096"/>
          <a:ext cx="6165049" cy="1580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740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>
              <a:latin typeface="+mj-lt"/>
              <a:cs typeface="Arial" panose="020B0604020202020204" pitchFamily="34" charset="0"/>
            </a:rPr>
            <a:t>The words you use in a response have to be yours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>
              <a:latin typeface="+mj-lt"/>
              <a:cs typeface="Arial" panose="020B0604020202020204" pitchFamily="34" charset="0"/>
            </a:rPr>
            <a:t>‘Scripted answers’ lack authenticity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>
              <a:latin typeface="+mj-lt"/>
              <a:cs typeface="Arial" panose="020B0604020202020204" pitchFamily="34" charset="0"/>
            </a:rPr>
            <a:t>And they won’t roll off your tongue</a:t>
          </a:r>
        </a:p>
      </dsp:txBody>
      <dsp:txXfrm>
        <a:off x="0" y="3150096"/>
        <a:ext cx="6165049" cy="15809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502B1A-0368-1D4B-81BC-19AD1933F00A}">
      <dsp:nvSpPr>
        <dsp:cNvPr id="0" name=""/>
        <dsp:cNvSpPr/>
      </dsp:nvSpPr>
      <dsp:spPr>
        <a:xfrm>
          <a:off x="0" y="45345"/>
          <a:ext cx="6151562" cy="917280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First Answer</a:t>
          </a:r>
        </a:p>
      </dsp:txBody>
      <dsp:txXfrm>
        <a:off x="44778" y="90123"/>
        <a:ext cx="6062006" cy="827724"/>
      </dsp:txXfrm>
    </dsp:sp>
    <dsp:sp modelId="{5E41D154-AA8E-0348-80D6-9D0B192C6072}">
      <dsp:nvSpPr>
        <dsp:cNvPr id="0" name=""/>
        <dsp:cNvSpPr/>
      </dsp:nvSpPr>
      <dsp:spPr>
        <a:xfrm>
          <a:off x="0" y="962625"/>
          <a:ext cx="6151562" cy="811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312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>
              <a:latin typeface="+mj-lt"/>
            </a:rPr>
            <a:t>Deflect to your agenda setting</a:t>
          </a:r>
        </a:p>
      </dsp:txBody>
      <dsp:txXfrm>
        <a:off x="0" y="962625"/>
        <a:ext cx="6151562" cy="811440"/>
      </dsp:txXfrm>
    </dsp:sp>
    <dsp:sp modelId="{B07DB476-7036-AA49-9443-10EF737328E1}">
      <dsp:nvSpPr>
        <dsp:cNvPr id="0" name=""/>
        <dsp:cNvSpPr/>
      </dsp:nvSpPr>
      <dsp:spPr>
        <a:xfrm>
          <a:off x="0" y="1774065"/>
          <a:ext cx="6151562" cy="917280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The Detail</a:t>
          </a:r>
        </a:p>
      </dsp:txBody>
      <dsp:txXfrm>
        <a:off x="44778" y="1818843"/>
        <a:ext cx="6062006" cy="827724"/>
      </dsp:txXfrm>
    </dsp:sp>
    <dsp:sp modelId="{582FF69E-EF72-7144-9A3C-9EB00B5060A7}">
      <dsp:nvSpPr>
        <dsp:cNvPr id="0" name=""/>
        <dsp:cNvSpPr/>
      </dsp:nvSpPr>
      <dsp:spPr>
        <a:xfrm>
          <a:off x="0" y="2691345"/>
          <a:ext cx="6151562" cy="811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312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>
              <a:latin typeface="+mj-lt"/>
              <a:cs typeface="Arial" panose="020B0604020202020204" pitchFamily="34" charset="0"/>
            </a:rPr>
            <a:t>Fill out the detail as you go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>
              <a:latin typeface="+mj-lt"/>
              <a:cs typeface="Arial" panose="020B0604020202020204" pitchFamily="34" charset="0"/>
            </a:rPr>
            <a:t>Land your quotes and avoid the traps</a:t>
          </a:r>
        </a:p>
      </dsp:txBody>
      <dsp:txXfrm>
        <a:off x="0" y="2691345"/>
        <a:ext cx="6151562" cy="811440"/>
      </dsp:txXfrm>
    </dsp:sp>
    <dsp:sp modelId="{DB650EB3-6B93-3247-A4FD-821494370E3E}">
      <dsp:nvSpPr>
        <dsp:cNvPr id="0" name=""/>
        <dsp:cNvSpPr/>
      </dsp:nvSpPr>
      <dsp:spPr>
        <a:xfrm>
          <a:off x="0" y="3502785"/>
          <a:ext cx="6151562" cy="917280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The Closing</a:t>
          </a:r>
        </a:p>
      </dsp:txBody>
      <dsp:txXfrm>
        <a:off x="44778" y="3547563"/>
        <a:ext cx="6062006" cy="827724"/>
      </dsp:txXfrm>
    </dsp:sp>
    <dsp:sp modelId="{F7109078-AF1C-724B-A1B4-E5DDF33761A8}">
      <dsp:nvSpPr>
        <dsp:cNvPr id="0" name=""/>
        <dsp:cNvSpPr/>
      </dsp:nvSpPr>
      <dsp:spPr>
        <a:xfrm>
          <a:off x="0" y="4420065"/>
          <a:ext cx="6151562" cy="811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312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>
              <a:latin typeface="+mj-lt"/>
              <a:cs typeface="Arial" panose="020B0604020202020204" pitchFamily="34" charset="0"/>
            </a:rPr>
            <a:t>Reinforce your three points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>
              <a:latin typeface="+mj-lt"/>
              <a:cs typeface="Arial" panose="020B0604020202020204" pitchFamily="34" charset="0"/>
            </a:rPr>
            <a:t>This is what will impact</a:t>
          </a:r>
        </a:p>
      </dsp:txBody>
      <dsp:txXfrm>
        <a:off x="0" y="4420065"/>
        <a:ext cx="6151562" cy="8114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A45D2B-A280-4F5B-8EF1-A63040882C2F}">
      <dsp:nvSpPr>
        <dsp:cNvPr id="0" name=""/>
        <dsp:cNvSpPr/>
      </dsp:nvSpPr>
      <dsp:spPr>
        <a:xfrm>
          <a:off x="0" y="4764"/>
          <a:ext cx="6151562" cy="110890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590A60-CD42-4E83-8CF8-C18D95F7549A}">
      <dsp:nvSpPr>
        <dsp:cNvPr id="0" name=""/>
        <dsp:cNvSpPr/>
      </dsp:nvSpPr>
      <dsp:spPr>
        <a:xfrm>
          <a:off x="335445" y="254269"/>
          <a:ext cx="609900" cy="6099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BD9182-3ED1-434A-BEFF-49411656CA73}">
      <dsp:nvSpPr>
        <dsp:cNvPr id="0" name=""/>
        <dsp:cNvSpPr/>
      </dsp:nvSpPr>
      <dsp:spPr>
        <a:xfrm>
          <a:off x="1280790" y="4764"/>
          <a:ext cx="2768203" cy="1108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60" tIns="117360" rIns="117360" bIns="1173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+mj-lt"/>
              <a:cs typeface="Arial" panose="020B0604020202020204" pitchFamily="34" charset="0"/>
            </a:rPr>
            <a:t>Print</a:t>
          </a:r>
        </a:p>
      </dsp:txBody>
      <dsp:txXfrm>
        <a:off x="1280790" y="4764"/>
        <a:ext cx="2768203" cy="1108909"/>
      </dsp:txXfrm>
    </dsp:sp>
    <dsp:sp modelId="{0E96761B-A088-423C-8611-BB605BD63939}">
      <dsp:nvSpPr>
        <dsp:cNvPr id="0" name=""/>
        <dsp:cNvSpPr/>
      </dsp:nvSpPr>
      <dsp:spPr>
        <a:xfrm>
          <a:off x="4048994" y="4764"/>
          <a:ext cx="2101316" cy="1108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60" tIns="117360" rIns="117360" bIns="1173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j-lt"/>
              <a:cs typeface="Arial" panose="020B0604020202020204" pitchFamily="34" charset="0"/>
            </a:rPr>
            <a:t>Nothing is off the record</a:t>
          </a:r>
        </a:p>
      </dsp:txBody>
      <dsp:txXfrm>
        <a:off x="4048994" y="4764"/>
        <a:ext cx="2101316" cy="1108909"/>
      </dsp:txXfrm>
    </dsp:sp>
    <dsp:sp modelId="{51C965E5-ABD6-4F27-A8BB-02CA7D4A6AE7}">
      <dsp:nvSpPr>
        <dsp:cNvPr id="0" name=""/>
        <dsp:cNvSpPr/>
      </dsp:nvSpPr>
      <dsp:spPr>
        <a:xfrm>
          <a:off x="0" y="1390901"/>
          <a:ext cx="6151562" cy="110890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1034E0-B195-462C-967C-845287CDC8FD}">
      <dsp:nvSpPr>
        <dsp:cNvPr id="0" name=""/>
        <dsp:cNvSpPr/>
      </dsp:nvSpPr>
      <dsp:spPr>
        <a:xfrm>
          <a:off x="335445" y="1640406"/>
          <a:ext cx="609900" cy="6099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E189F4-C5FF-4DA7-8BA8-3167B2330063}">
      <dsp:nvSpPr>
        <dsp:cNvPr id="0" name=""/>
        <dsp:cNvSpPr/>
      </dsp:nvSpPr>
      <dsp:spPr>
        <a:xfrm>
          <a:off x="1280790" y="1390901"/>
          <a:ext cx="2768203" cy="1108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60" tIns="117360" rIns="117360" bIns="1173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+mj-lt"/>
              <a:cs typeface="Arial" panose="020B0604020202020204" pitchFamily="34" charset="0"/>
            </a:rPr>
            <a:t>Radio</a:t>
          </a:r>
        </a:p>
      </dsp:txBody>
      <dsp:txXfrm>
        <a:off x="1280790" y="1390901"/>
        <a:ext cx="2768203" cy="1108909"/>
      </dsp:txXfrm>
    </dsp:sp>
    <dsp:sp modelId="{23E07261-2E4A-4EBA-9D19-82E107D89E1A}">
      <dsp:nvSpPr>
        <dsp:cNvPr id="0" name=""/>
        <dsp:cNvSpPr/>
      </dsp:nvSpPr>
      <dsp:spPr>
        <a:xfrm>
          <a:off x="4048994" y="1390901"/>
          <a:ext cx="2101316" cy="1108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60" tIns="117360" rIns="117360" bIns="1173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j-lt"/>
              <a:cs typeface="Arial" panose="020B0604020202020204" pitchFamily="34" charset="0"/>
            </a:rPr>
            <a:t>The microphone is always on</a:t>
          </a:r>
        </a:p>
      </dsp:txBody>
      <dsp:txXfrm>
        <a:off x="4048994" y="1390901"/>
        <a:ext cx="2101316" cy="1108909"/>
      </dsp:txXfrm>
    </dsp:sp>
    <dsp:sp modelId="{0412098D-BA73-4560-9945-A43793428FFA}">
      <dsp:nvSpPr>
        <dsp:cNvPr id="0" name=""/>
        <dsp:cNvSpPr/>
      </dsp:nvSpPr>
      <dsp:spPr>
        <a:xfrm>
          <a:off x="0" y="2777038"/>
          <a:ext cx="6151562" cy="110890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FA368C-9319-4843-B1EA-BF5D502FE5B8}">
      <dsp:nvSpPr>
        <dsp:cNvPr id="0" name=""/>
        <dsp:cNvSpPr/>
      </dsp:nvSpPr>
      <dsp:spPr>
        <a:xfrm>
          <a:off x="335445" y="3026543"/>
          <a:ext cx="609900" cy="6099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3DC0F1-EE0A-4E11-A628-E1A6743A56C9}">
      <dsp:nvSpPr>
        <dsp:cNvPr id="0" name=""/>
        <dsp:cNvSpPr/>
      </dsp:nvSpPr>
      <dsp:spPr>
        <a:xfrm>
          <a:off x="1280790" y="2777038"/>
          <a:ext cx="2768203" cy="1108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60" tIns="117360" rIns="117360" bIns="1173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+mj-lt"/>
              <a:cs typeface="Arial" panose="020B0604020202020204" pitchFamily="34" charset="0"/>
            </a:rPr>
            <a:t>TV</a:t>
          </a:r>
        </a:p>
      </dsp:txBody>
      <dsp:txXfrm>
        <a:off x="1280790" y="2777038"/>
        <a:ext cx="2768203" cy="1108909"/>
      </dsp:txXfrm>
    </dsp:sp>
    <dsp:sp modelId="{89DE26FD-A6C2-432D-BD35-31945078E691}">
      <dsp:nvSpPr>
        <dsp:cNvPr id="0" name=""/>
        <dsp:cNvSpPr/>
      </dsp:nvSpPr>
      <dsp:spPr>
        <a:xfrm>
          <a:off x="4048994" y="2777038"/>
          <a:ext cx="2101316" cy="1108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60" tIns="117360" rIns="117360" bIns="1173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j-lt"/>
              <a:cs typeface="Arial" panose="020B0604020202020204" pitchFamily="34" charset="0"/>
            </a:rPr>
            <a:t>The camera is always on</a:t>
          </a:r>
        </a:p>
      </dsp:txBody>
      <dsp:txXfrm>
        <a:off x="4048994" y="2777038"/>
        <a:ext cx="2101316" cy="1108909"/>
      </dsp:txXfrm>
    </dsp:sp>
    <dsp:sp modelId="{D4FE49D0-F41D-4F3A-9E52-64E51F5738F1}">
      <dsp:nvSpPr>
        <dsp:cNvPr id="0" name=""/>
        <dsp:cNvSpPr/>
      </dsp:nvSpPr>
      <dsp:spPr>
        <a:xfrm>
          <a:off x="0" y="4163175"/>
          <a:ext cx="6151562" cy="110890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FCE5C8-0A6F-4CEC-BAF9-AB735F7429A8}">
      <dsp:nvSpPr>
        <dsp:cNvPr id="0" name=""/>
        <dsp:cNvSpPr/>
      </dsp:nvSpPr>
      <dsp:spPr>
        <a:xfrm>
          <a:off x="335445" y="4412680"/>
          <a:ext cx="609900" cy="6099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A66CAB-A63B-4716-87C6-9C3A2FF42B25}">
      <dsp:nvSpPr>
        <dsp:cNvPr id="0" name=""/>
        <dsp:cNvSpPr/>
      </dsp:nvSpPr>
      <dsp:spPr>
        <a:xfrm>
          <a:off x="1280790" y="4163175"/>
          <a:ext cx="4869520" cy="1108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60" tIns="117360" rIns="117360" bIns="1173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j-lt"/>
              <a:cs typeface="Arial" panose="020B0604020202020204" pitchFamily="34" charset="0"/>
            </a:rPr>
            <a:t>…….....even if you think it’s not!!</a:t>
          </a:r>
        </a:p>
      </dsp:txBody>
      <dsp:txXfrm>
        <a:off x="1280790" y="4163175"/>
        <a:ext cx="4869520" cy="11089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1583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Slide with K &amp; M picture</a:t>
            </a:r>
          </a:p>
        </p:txBody>
      </p:sp>
    </p:spTree>
    <p:extLst>
      <p:ext uri="{BB962C8B-B14F-4D97-AF65-F5344CB8AC3E}">
        <p14:creationId xmlns:p14="http://schemas.microsoft.com/office/powerpoint/2010/main" val="2108132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Tech poster here</a:t>
            </a:r>
          </a:p>
        </p:txBody>
      </p:sp>
    </p:spTree>
    <p:extLst>
      <p:ext uri="{BB962C8B-B14F-4D97-AF65-F5344CB8AC3E}">
        <p14:creationId xmlns:p14="http://schemas.microsoft.com/office/powerpoint/2010/main" val="231762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C49B4-0496-1946-B93A-F1476E990D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29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5459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3410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s + image"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69CD2F-1BBD-B44F-8D01-4E8C584E8E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9A681C07-EA33-1D45-8CD2-39438A3726E3}"/>
              </a:ext>
            </a:extLst>
          </p:cNvPr>
          <p:cNvSpPr/>
          <p:nvPr userDrawn="1"/>
        </p:nvSpPr>
        <p:spPr>
          <a:xfrm>
            <a:off x="360622" y="337063"/>
            <a:ext cx="4589263" cy="3944207"/>
          </a:xfrm>
          <a:prstGeom prst="round1Rect">
            <a:avLst/>
          </a:prstGeom>
          <a:solidFill>
            <a:schemeClr val="accent1">
              <a:alpha val="5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pic>
        <p:nvPicPr>
          <p:cNvPr id="10" name="Picture 9" descr="A close up of a sign&#10;&#10;Description generated with high confidence">
            <a:extLst>
              <a:ext uri="{FF2B5EF4-FFF2-40B4-BE49-F238E27FC236}">
                <a16:creationId xmlns:a16="http://schemas.microsoft.com/office/drawing/2014/main" id="{5707B01B-0DC8-9A46-9A11-50CA50B29A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622" y="337063"/>
            <a:ext cx="2984253" cy="1092847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37D3B52-7295-1442-BDDE-486EE415A9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0385" y="1766972"/>
            <a:ext cx="3973200" cy="831122"/>
          </a:xfrm>
          <a:prstGeom prst="rect">
            <a:avLst/>
          </a:prstGeom>
        </p:spPr>
        <p:txBody>
          <a:bodyPr/>
          <a:lstStyle>
            <a:lvl1pPr>
              <a:defRPr sz="272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 dirty="0"/>
              <a:t>Insert document 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589CBC4-4156-944B-AD4B-7753CF9421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0855" y="2752413"/>
            <a:ext cx="3973305" cy="1360372"/>
          </a:xfrm>
          <a:prstGeom prst="rect">
            <a:avLst/>
          </a:prstGeom>
        </p:spPr>
        <p:txBody>
          <a:bodyPr/>
          <a:lstStyle>
            <a:lvl1pPr>
              <a:defRPr sz="145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 details</a:t>
            </a:r>
          </a:p>
          <a:p>
            <a:pPr lvl="0"/>
            <a:r>
              <a:rPr lang="en-US" dirty="0"/>
              <a:t>Dates</a:t>
            </a:r>
          </a:p>
          <a:p>
            <a:pPr lvl="0"/>
            <a:r>
              <a:rPr lang="en-US" dirty="0"/>
              <a:t>Locations</a:t>
            </a:r>
          </a:p>
        </p:txBody>
      </p:sp>
    </p:spTree>
    <p:extLst>
      <p:ext uri="{BB962C8B-B14F-4D97-AF65-F5344CB8AC3E}">
        <p14:creationId xmlns:p14="http://schemas.microsoft.com/office/powerpoint/2010/main" val="1921363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 line + squar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00BF611-62C1-3A4F-B3E6-D75D6C2B70B2}"/>
              </a:ext>
            </a:extLst>
          </p:cNvPr>
          <p:cNvSpPr/>
          <p:nvPr userDrawn="1"/>
        </p:nvSpPr>
        <p:spPr>
          <a:xfrm>
            <a:off x="0" y="1690058"/>
            <a:ext cx="12192000" cy="285599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6BDDDE-07CC-794B-A653-90DFD9FF7713}"/>
              </a:ext>
            </a:extLst>
          </p:cNvPr>
          <p:cNvGrpSpPr/>
          <p:nvPr userDrawn="1"/>
        </p:nvGrpSpPr>
        <p:grpSpPr>
          <a:xfrm>
            <a:off x="10512566" y="3206707"/>
            <a:ext cx="1484042" cy="1196359"/>
            <a:chOff x="12311279" y="4972087"/>
            <a:chExt cx="915745" cy="738256"/>
          </a:xfrm>
          <a:solidFill>
            <a:schemeClr val="bg2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FD9A549E-8591-D64A-9314-34F31B30A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5742" y="4972087"/>
              <a:ext cx="401282" cy="738256"/>
            </a:xfrm>
            <a:custGeom>
              <a:avLst/>
              <a:gdLst>
                <a:gd name="T0" fmla="*/ 4 w 25"/>
                <a:gd name="T1" fmla="*/ 41 h 46"/>
                <a:gd name="T2" fmla="*/ 9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2 w 25"/>
                <a:gd name="T13" fmla="*/ 22 h 46"/>
                <a:gd name="T14" fmla="*/ 4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4" y="41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22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35"/>
                    <a:pt x="4" y="41"/>
                    <a:pt x="4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70"/>
            </a:p>
          </p:txBody>
        </p:sp>
        <p:sp>
          <p:nvSpPr>
            <p:cNvPr id="9" name="Freeform 26">
              <a:extLst>
                <a:ext uri="{FF2B5EF4-FFF2-40B4-BE49-F238E27FC236}">
                  <a16:creationId xmlns:a16="http://schemas.microsoft.com/office/drawing/2014/main" id="{E043A3F5-4741-0149-B8A0-CAB40AA6C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279" y="4972087"/>
              <a:ext cx="401282" cy="738256"/>
            </a:xfrm>
            <a:custGeom>
              <a:avLst/>
              <a:gdLst>
                <a:gd name="T0" fmla="*/ 5 w 25"/>
                <a:gd name="T1" fmla="*/ 41 h 46"/>
                <a:gd name="T2" fmla="*/ 10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3 w 25"/>
                <a:gd name="T13" fmla="*/ 22 h 46"/>
                <a:gd name="T14" fmla="*/ 5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5" y="41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23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35"/>
                    <a:pt x="5" y="41"/>
                    <a:pt x="5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7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87695F1-DE74-944D-88F9-3F2DE8C51FB6}"/>
              </a:ext>
            </a:extLst>
          </p:cNvPr>
          <p:cNvGrpSpPr/>
          <p:nvPr userDrawn="1"/>
        </p:nvGrpSpPr>
        <p:grpSpPr>
          <a:xfrm rot="10800000">
            <a:off x="3743805" y="1910036"/>
            <a:ext cx="1484042" cy="1196359"/>
            <a:chOff x="12311279" y="4972087"/>
            <a:chExt cx="915745" cy="738256"/>
          </a:xfrm>
          <a:solidFill>
            <a:schemeClr val="bg2"/>
          </a:solidFill>
        </p:grpSpPr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0AED7517-3701-EA47-AC91-D4111C82E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5742" y="4972087"/>
              <a:ext cx="401282" cy="738256"/>
            </a:xfrm>
            <a:custGeom>
              <a:avLst/>
              <a:gdLst>
                <a:gd name="T0" fmla="*/ 4 w 25"/>
                <a:gd name="T1" fmla="*/ 41 h 46"/>
                <a:gd name="T2" fmla="*/ 9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2 w 25"/>
                <a:gd name="T13" fmla="*/ 22 h 46"/>
                <a:gd name="T14" fmla="*/ 4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4" y="41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22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35"/>
                    <a:pt x="4" y="41"/>
                    <a:pt x="4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70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DCFDCB63-07C2-994D-807C-439CD5459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279" y="4972087"/>
              <a:ext cx="401282" cy="738256"/>
            </a:xfrm>
            <a:custGeom>
              <a:avLst/>
              <a:gdLst>
                <a:gd name="T0" fmla="*/ 5 w 25"/>
                <a:gd name="T1" fmla="*/ 41 h 46"/>
                <a:gd name="T2" fmla="*/ 10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3 w 25"/>
                <a:gd name="T13" fmla="*/ 22 h 46"/>
                <a:gd name="T14" fmla="*/ 5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5" y="41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23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35"/>
                    <a:pt x="5" y="41"/>
                    <a:pt x="5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70"/>
            </a:p>
          </p:txBody>
        </p:sp>
      </p:grp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551B793-05F4-2844-9C09-B3F70AF442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06713" y="2030617"/>
            <a:ext cx="7317573" cy="443535"/>
          </a:xfrm>
          <a:prstGeom prst="rect">
            <a:avLst/>
          </a:prstGeom>
        </p:spPr>
        <p:txBody>
          <a:bodyPr/>
          <a:lstStyle>
            <a:lvl1pPr>
              <a:defRPr sz="272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DD98AE58-32E7-3945-A617-CCED1CA107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06713" y="2697303"/>
            <a:ext cx="7317573" cy="1107584"/>
          </a:xfrm>
          <a:prstGeom prst="rect">
            <a:avLst/>
          </a:prstGeom>
        </p:spPr>
        <p:txBody>
          <a:bodyPr/>
          <a:lstStyle>
            <a:lvl1pPr>
              <a:defRPr sz="1451">
                <a:solidFill>
                  <a:schemeClr val="tx1"/>
                </a:solidFill>
              </a:defRPr>
            </a:lvl1pPr>
            <a:lvl2pPr>
              <a:defRPr sz="1088">
                <a:solidFill>
                  <a:schemeClr val="tx1"/>
                </a:solidFill>
              </a:defRPr>
            </a:lvl2pPr>
            <a:lvl3pPr>
              <a:defRPr sz="1088">
                <a:solidFill>
                  <a:schemeClr val="tx1"/>
                </a:solidFill>
              </a:defRPr>
            </a:lvl3pPr>
            <a:lvl4pPr>
              <a:defRPr sz="1088">
                <a:solidFill>
                  <a:schemeClr val="tx1"/>
                </a:solidFill>
              </a:defRPr>
            </a:lvl4pPr>
            <a:lvl5pPr>
              <a:defRPr sz="1088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quote here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B0E5FABA-A590-154C-A8CE-5AB688D2CF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39882" y="3957655"/>
            <a:ext cx="7317573" cy="304357"/>
          </a:xfrm>
          <a:prstGeom prst="rect">
            <a:avLst/>
          </a:prstGeom>
        </p:spPr>
        <p:txBody>
          <a:bodyPr/>
          <a:lstStyle>
            <a:lvl1pPr>
              <a:defRPr sz="1270">
                <a:solidFill>
                  <a:schemeClr val="accent1"/>
                </a:solidFill>
              </a:defRPr>
            </a:lvl1pPr>
            <a:lvl2pPr>
              <a:defRPr sz="1088">
                <a:solidFill>
                  <a:schemeClr val="tx1"/>
                </a:solidFill>
              </a:defRPr>
            </a:lvl2pPr>
            <a:lvl3pPr>
              <a:defRPr sz="1088">
                <a:solidFill>
                  <a:schemeClr val="tx1"/>
                </a:solidFill>
              </a:defRPr>
            </a:lvl3pPr>
            <a:lvl4pPr>
              <a:defRPr sz="1088">
                <a:solidFill>
                  <a:schemeClr val="tx1"/>
                </a:solidFill>
              </a:defRPr>
            </a:lvl4pPr>
            <a:lvl5pPr>
              <a:defRPr sz="1088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Name and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A20795B-7DC5-D445-AC4D-6D46CF9525A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13951" y="-12462"/>
            <a:ext cx="3352530" cy="6887670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1944251 w 5769280"/>
              <a:gd name="connsiteY0" fmla="*/ 2369992 h 8090232"/>
              <a:gd name="connsiteX1" fmla="*/ 1978421 w 5769280"/>
              <a:gd name="connsiteY1" fmla="*/ 530171 h 8090232"/>
              <a:gd name="connsiteX2" fmla="*/ 3581832 w 5769280"/>
              <a:gd name="connsiteY2" fmla="*/ 541746 h 8090232"/>
              <a:gd name="connsiteX3" fmla="*/ 5618422 w 5769280"/>
              <a:gd name="connsiteY3" fmla="*/ 506468 h 8090232"/>
              <a:gd name="connsiteX4" fmla="*/ 5618422 w 5769280"/>
              <a:gd name="connsiteY4" fmla="*/ 7488903 h 8090232"/>
              <a:gd name="connsiteX5" fmla="*/ 5017093 w 5769280"/>
              <a:gd name="connsiteY5" fmla="*/ 8090232 h 8090232"/>
              <a:gd name="connsiteX6" fmla="*/ 33874 w 5769280"/>
              <a:gd name="connsiteY6" fmla="*/ 8090232 h 8090232"/>
              <a:gd name="connsiteX7" fmla="*/ 1921102 w 5769280"/>
              <a:gd name="connsiteY7" fmla="*/ 6435607 h 8090232"/>
              <a:gd name="connsiteX8" fmla="*/ 1944251 w 5769280"/>
              <a:gd name="connsiteY8" fmla="*/ 2369992 h 8090232"/>
              <a:gd name="connsiteX0" fmla="*/ 1944147 w 5769176"/>
              <a:gd name="connsiteY0" fmla="*/ 2369992 h 8090232"/>
              <a:gd name="connsiteX1" fmla="*/ 1978317 w 5769176"/>
              <a:gd name="connsiteY1" fmla="*/ 530171 h 8090232"/>
              <a:gd name="connsiteX2" fmla="*/ 3581728 w 5769176"/>
              <a:gd name="connsiteY2" fmla="*/ 541746 h 8090232"/>
              <a:gd name="connsiteX3" fmla="*/ 5618318 w 5769176"/>
              <a:gd name="connsiteY3" fmla="*/ 506468 h 8090232"/>
              <a:gd name="connsiteX4" fmla="*/ 5618318 w 5769176"/>
              <a:gd name="connsiteY4" fmla="*/ 7488903 h 8090232"/>
              <a:gd name="connsiteX5" fmla="*/ 5016989 w 5769176"/>
              <a:gd name="connsiteY5" fmla="*/ 8090232 h 8090232"/>
              <a:gd name="connsiteX6" fmla="*/ 33770 w 5769176"/>
              <a:gd name="connsiteY6" fmla="*/ 8090232 h 8090232"/>
              <a:gd name="connsiteX7" fmla="*/ 1920998 w 5769176"/>
              <a:gd name="connsiteY7" fmla="*/ 6435607 h 8090232"/>
              <a:gd name="connsiteX8" fmla="*/ 1944147 w 5769176"/>
              <a:gd name="connsiteY8" fmla="*/ 2369992 h 8090232"/>
              <a:gd name="connsiteX0" fmla="*/ 154273 w 3979302"/>
              <a:gd name="connsiteY0" fmla="*/ 2369992 h 8090232"/>
              <a:gd name="connsiteX1" fmla="*/ 188443 w 3979302"/>
              <a:gd name="connsiteY1" fmla="*/ 530171 h 8090232"/>
              <a:gd name="connsiteX2" fmla="*/ 1791854 w 3979302"/>
              <a:gd name="connsiteY2" fmla="*/ 541746 h 8090232"/>
              <a:gd name="connsiteX3" fmla="*/ 3828444 w 3979302"/>
              <a:gd name="connsiteY3" fmla="*/ 506468 h 8090232"/>
              <a:gd name="connsiteX4" fmla="*/ 3828444 w 3979302"/>
              <a:gd name="connsiteY4" fmla="*/ 7488903 h 8090232"/>
              <a:gd name="connsiteX5" fmla="*/ 3227115 w 3979302"/>
              <a:gd name="connsiteY5" fmla="*/ 8090232 h 8090232"/>
              <a:gd name="connsiteX6" fmla="*/ 153719 w 3979302"/>
              <a:gd name="connsiteY6" fmla="*/ 8090232 h 8090232"/>
              <a:gd name="connsiteX7" fmla="*/ 131124 w 3979302"/>
              <a:gd name="connsiteY7" fmla="*/ 6435607 h 8090232"/>
              <a:gd name="connsiteX8" fmla="*/ 154273 w 3979302"/>
              <a:gd name="connsiteY8" fmla="*/ 2369992 h 8090232"/>
              <a:gd name="connsiteX0" fmla="*/ 94292 w 3919321"/>
              <a:gd name="connsiteY0" fmla="*/ 2369992 h 8090370"/>
              <a:gd name="connsiteX1" fmla="*/ 128462 w 3919321"/>
              <a:gd name="connsiteY1" fmla="*/ 530171 h 8090370"/>
              <a:gd name="connsiteX2" fmla="*/ 1731873 w 3919321"/>
              <a:gd name="connsiteY2" fmla="*/ 541746 h 8090370"/>
              <a:gd name="connsiteX3" fmla="*/ 3768463 w 3919321"/>
              <a:gd name="connsiteY3" fmla="*/ 506468 h 8090370"/>
              <a:gd name="connsiteX4" fmla="*/ 3768463 w 3919321"/>
              <a:gd name="connsiteY4" fmla="*/ 7488903 h 8090370"/>
              <a:gd name="connsiteX5" fmla="*/ 3167134 w 3919321"/>
              <a:gd name="connsiteY5" fmla="*/ 8090232 h 8090370"/>
              <a:gd name="connsiteX6" fmla="*/ 93738 w 3919321"/>
              <a:gd name="connsiteY6" fmla="*/ 8090232 h 8090370"/>
              <a:gd name="connsiteX7" fmla="*/ 71143 w 3919321"/>
              <a:gd name="connsiteY7" fmla="*/ 6435607 h 8090370"/>
              <a:gd name="connsiteX8" fmla="*/ 94292 w 3919321"/>
              <a:gd name="connsiteY8" fmla="*/ 2369992 h 8090370"/>
              <a:gd name="connsiteX0" fmla="*/ 94292 w 3919321"/>
              <a:gd name="connsiteY0" fmla="*/ 2376231 h 8096609"/>
              <a:gd name="connsiteX1" fmla="*/ 128462 w 3919321"/>
              <a:gd name="connsiteY1" fmla="*/ 536410 h 8096609"/>
              <a:gd name="connsiteX2" fmla="*/ 1731873 w 3919321"/>
              <a:gd name="connsiteY2" fmla="*/ 528935 h 8096609"/>
              <a:gd name="connsiteX3" fmla="*/ 3768463 w 3919321"/>
              <a:gd name="connsiteY3" fmla="*/ 512707 h 8096609"/>
              <a:gd name="connsiteX4" fmla="*/ 3768463 w 3919321"/>
              <a:gd name="connsiteY4" fmla="*/ 7495142 h 8096609"/>
              <a:gd name="connsiteX5" fmla="*/ 3167134 w 3919321"/>
              <a:gd name="connsiteY5" fmla="*/ 8096471 h 8096609"/>
              <a:gd name="connsiteX6" fmla="*/ 93738 w 3919321"/>
              <a:gd name="connsiteY6" fmla="*/ 8096471 h 8096609"/>
              <a:gd name="connsiteX7" fmla="*/ 71143 w 3919321"/>
              <a:gd name="connsiteY7" fmla="*/ 6441846 h 8096609"/>
              <a:gd name="connsiteX8" fmla="*/ 94292 w 3919321"/>
              <a:gd name="connsiteY8" fmla="*/ 2376231 h 8096609"/>
              <a:gd name="connsiteX0" fmla="*/ 94292 w 3919321"/>
              <a:gd name="connsiteY0" fmla="*/ 2375536 h 8095914"/>
              <a:gd name="connsiteX1" fmla="*/ 128462 w 3919321"/>
              <a:gd name="connsiteY1" fmla="*/ 535715 h 8095914"/>
              <a:gd name="connsiteX2" fmla="*/ 1731873 w 3919321"/>
              <a:gd name="connsiteY2" fmla="*/ 528240 h 8095914"/>
              <a:gd name="connsiteX3" fmla="*/ 3768463 w 3919321"/>
              <a:gd name="connsiteY3" fmla="*/ 512012 h 8095914"/>
              <a:gd name="connsiteX4" fmla="*/ 3768463 w 3919321"/>
              <a:gd name="connsiteY4" fmla="*/ 7494447 h 8095914"/>
              <a:gd name="connsiteX5" fmla="*/ 3167134 w 3919321"/>
              <a:gd name="connsiteY5" fmla="*/ 8095776 h 8095914"/>
              <a:gd name="connsiteX6" fmla="*/ 93738 w 3919321"/>
              <a:gd name="connsiteY6" fmla="*/ 8095776 h 8095914"/>
              <a:gd name="connsiteX7" fmla="*/ 71143 w 3919321"/>
              <a:gd name="connsiteY7" fmla="*/ 6441151 h 8095914"/>
              <a:gd name="connsiteX8" fmla="*/ 94292 w 3919321"/>
              <a:gd name="connsiteY8" fmla="*/ 2375536 h 8095914"/>
              <a:gd name="connsiteX0" fmla="*/ 94292 w 3921677"/>
              <a:gd name="connsiteY0" fmla="*/ 2358929 h 8079307"/>
              <a:gd name="connsiteX1" fmla="*/ 128462 w 3921677"/>
              <a:gd name="connsiteY1" fmla="*/ 519108 h 8079307"/>
              <a:gd name="connsiteX2" fmla="*/ 1731873 w 3921677"/>
              <a:gd name="connsiteY2" fmla="*/ 511633 h 8079307"/>
              <a:gd name="connsiteX3" fmla="*/ 3771638 w 3921677"/>
              <a:gd name="connsiteY3" fmla="*/ 517630 h 8079307"/>
              <a:gd name="connsiteX4" fmla="*/ 3768463 w 3921677"/>
              <a:gd name="connsiteY4" fmla="*/ 7477840 h 8079307"/>
              <a:gd name="connsiteX5" fmla="*/ 3167134 w 3921677"/>
              <a:gd name="connsiteY5" fmla="*/ 8079169 h 8079307"/>
              <a:gd name="connsiteX6" fmla="*/ 93738 w 3921677"/>
              <a:gd name="connsiteY6" fmla="*/ 8079169 h 8079307"/>
              <a:gd name="connsiteX7" fmla="*/ 71143 w 3921677"/>
              <a:gd name="connsiteY7" fmla="*/ 6424544 h 8079307"/>
              <a:gd name="connsiteX8" fmla="*/ 94292 w 3921677"/>
              <a:gd name="connsiteY8" fmla="*/ 2358929 h 8079307"/>
              <a:gd name="connsiteX0" fmla="*/ 94292 w 3772415"/>
              <a:gd name="connsiteY0" fmla="*/ 1978567 h 7698945"/>
              <a:gd name="connsiteX1" fmla="*/ 128462 w 3772415"/>
              <a:gd name="connsiteY1" fmla="*/ 138746 h 7698945"/>
              <a:gd name="connsiteX2" fmla="*/ 1731873 w 3772415"/>
              <a:gd name="connsiteY2" fmla="*/ 131271 h 7698945"/>
              <a:gd name="connsiteX3" fmla="*/ 3771638 w 3772415"/>
              <a:gd name="connsiteY3" fmla="*/ 137268 h 7698945"/>
              <a:gd name="connsiteX4" fmla="*/ 3768463 w 3772415"/>
              <a:gd name="connsiteY4" fmla="*/ 7097478 h 7698945"/>
              <a:gd name="connsiteX5" fmla="*/ 3167134 w 3772415"/>
              <a:gd name="connsiteY5" fmla="*/ 7698807 h 7698945"/>
              <a:gd name="connsiteX6" fmla="*/ 93738 w 3772415"/>
              <a:gd name="connsiteY6" fmla="*/ 7698807 h 7698945"/>
              <a:gd name="connsiteX7" fmla="*/ 71143 w 3772415"/>
              <a:gd name="connsiteY7" fmla="*/ 6044182 h 7698945"/>
              <a:gd name="connsiteX8" fmla="*/ 94292 w 3772415"/>
              <a:gd name="connsiteY8" fmla="*/ 1978567 h 7698945"/>
              <a:gd name="connsiteX0" fmla="*/ 128515 w 3806638"/>
              <a:gd name="connsiteY0" fmla="*/ 1983481 h 7703859"/>
              <a:gd name="connsiteX1" fmla="*/ 118235 w 3806638"/>
              <a:gd name="connsiteY1" fmla="*/ 137310 h 7703859"/>
              <a:gd name="connsiteX2" fmla="*/ 1766096 w 3806638"/>
              <a:gd name="connsiteY2" fmla="*/ 136185 h 7703859"/>
              <a:gd name="connsiteX3" fmla="*/ 3805861 w 3806638"/>
              <a:gd name="connsiteY3" fmla="*/ 142182 h 7703859"/>
              <a:gd name="connsiteX4" fmla="*/ 3802686 w 3806638"/>
              <a:gd name="connsiteY4" fmla="*/ 7102392 h 7703859"/>
              <a:gd name="connsiteX5" fmla="*/ 3201357 w 3806638"/>
              <a:gd name="connsiteY5" fmla="*/ 7703721 h 7703859"/>
              <a:gd name="connsiteX6" fmla="*/ 127961 w 3806638"/>
              <a:gd name="connsiteY6" fmla="*/ 7703721 h 7703859"/>
              <a:gd name="connsiteX7" fmla="*/ 105366 w 3806638"/>
              <a:gd name="connsiteY7" fmla="*/ 6049096 h 7703859"/>
              <a:gd name="connsiteX8" fmla="*/ 128515 w 3806638"/>
              <a:gd name="connsiteY8" fmla="*/ 1983481 h 7703859"/>
              <a:gd name="connsiteX0" fmla="*/ 23150 w 3701273"/>
              <a:gd name="connsiteY0" fmla="*/ 1847338 h 7567716"/>
              <a:gd name="connsiteX1" fmla="*/ 12870 w 3701273"/>
              <a:gd name="connsiteY1" fmla="*/ 1167 h 7567716"/>
              <a:gd name="connsiteX2" fmla="*/ 1660731 w 3701273"/>
              <a:gd name="connsiteY2" fmla="*/ 42 h 7567716"/>
              <a:gd name="connsiteX3" fmla="*/ 3700496 w 3701273"/>
              <a:gd name="connsiteY3" fmla="*/ 6039 h 7567716"/>
              <a:gd name="connsiteX4" fmla="*/ 3697321 w 3701273"/>
              <a:gd name="connsiteY4" fmla="*/ 6966249 h 7567716"/>
              <a:gd name="connsiteX5" fmla="*/ 3095992 w 3701273"/>
              <a:gd name="connsiteY5" fmla="*/ 7567578 h 7567716"/>
              <a:gd name="connsiteX6" fmla="*/ 22596 w 3701273"/>
              <a:gd name="connsiteY6" fmla="*/ 7567578 h 7567716"/>
              <a:gd name="connsiteX7" fmla="*/ 1 w 3701273"/>
              <a:gd name="connsiteY7" fmla="*/ 5912953 h 7567716"/>
              <a:gd name="connsiteX8" fmla="*/ 23150 w 3701273"/>
              <a:gd name="connsiteY8" fmla="*/ 1847338 h 7567716"/>
              <a:gd name="connsiteX0" fmla="*/ 122093 w 3809741"/>
              <a:gd name="connsiteY0" fmla="*/ 2000532 h 7705035"/>
              <a:gd name="connsiteX1" fmla="*/ 121338 w 3809741"/>
              <a:gd name="connsiteY1" fmla="*/ 138486 h 7705035"/>
              <a:gd name="connsiteX2" fmla="*/ 1769199 w 3809741"/>
              <a:gd name="connsiteY2" fmla="*/ 137361 h 7705035"/>
              <a:gd name="connsiteX3" fmla="*/ 3808964 w 3809741"/>
              <a:gd name="connsiteY3" fmla="*/ 143358 h 7705035"/>
              <a:gd name="connsiteX4" fmla="*/ 3805789 w 3809741"/>
              <a:gd name="connsiteY4" fmla="*/ 7103568 h 7705035"/>
              <a:gd name="connsiteX5" fmla="*/ 3204460 w 3809741"/>
              <a:gd name="connsiteY5" fmla="*/ 7704897 h 7705035"/>
              <a:gd name="connsiteX6" fmla="*/ 131064 w 3809741"/>
              <a:gd name="connsiteY6" fmla="*/ 7704897 h 7705035"/>
              <a:gd name="connsiteX7" fmla="*/ 108469 w 3809741"/>
              <a:gd name="connsiteY7" fmla="*/ 6050272 h 7705035"/>
              <a:gd name="connsiteX8" fmla="*/ 122093 w 3809741"/>
              <a:gd name="connsiteY8" fmla="*/ 2000532 h 7705035"/>
              <a:gd name="connsiteX0" fmla="*/ 122796 w 3810444"/>
              <a:gd name="connsiteY0" fmla="*/ 2000532 h 7705035"/>
              <a:gd name="connsiteX1" fmla="*/ 122041 w 3810444"/>
              <a:gd name="connsiteY1" fmla="*/ 138486 h 7705035"/>
              <a:gd name="connsiteX2" fmla="*/ 1769902 w 3810444"/>
              <a:gd name="connsiteY2" fmla="*/ 137361 h 7705035"/>
              <a:gd name="connsiteX3" fmla="*/ 3809667 w 3810444"/>
              <a:gd name="connsiteY3" fmla="*/ 143358 h 7705035"/>
              <a:gd name="connsiteX4" fmla="*/ 3806492 w 3810444"/>
              <a:gd name="connsiteY4" fmla="*/ 7103568 h 7705035"/>
              <a:gd name="connsiteX5" fmla="*/ 3205163 w 3810444"/>
              <a:gd name="connsiteY5" fmla="*/ 7704897 h 7705035"/>
              <a:gd name="connsiteX6" fmla="*/ 131767 w 3810444"/>
              <a:gd name="connsiteY6" fmla="*/ 7704897 h 7705035"/>
              <a:gd name="connsiteX7" fmla="*/ 109172 w 3810444"/>
              <a:gd name="connsiteY7" fmla="*/ 6050272 h 7705035"/>
              <a:gd name="connsiteX8" fmla="*/ 122796 w 3810444"/>
              <a:gd name="connsiteY8" fmla="*/ 2000532 h 7705035"/>
              <a:gd name="connsiteX0" fmla="*/ 118563 w 3806211"/>
              <a:gd name="connsiteY0" fmla="*/ 1863171 h 7567674"/>
              <a:gd name="connsiteX1" fmla="*/ 117808 w 3806211"/>
              <a:gd name="connsiteY1" fmla="*/ 1125 h 7567674"/>
              <a:gd name="connsiteX2" fmla="*/ 1765669 w 3806211"/>
              <a:gd name="connsiteY2" fmla="*/ 0 h 7567674"/>
              <a:gd name="connsiteX3" fmla="*/ 3805434 w 3806211"/>
              <a:gd name="connsiteY3" fmla="*/ 5997 h 7567674"/>
              <a:gd name="connsiteX4" fmla="*/ 3802259 w 3806211"/>
              <a:gd name="connsiteY4" fmla="*/ 6966207 h 7567674"/>
              <a:gd name="connsiteX5" fmla="*/ 3200930 w 3806211"/>
              <a:gd name="connsiteY5" fmla="*/ 7567536 h 7567674"/>
              <a:gd name="connsiteX6" fmla="*/ 127534 w 3806211"/>
              <a:gd name="connsiteY6" fmla="*/ 7567536 h 7567674"/>
              <a:gd name="connsiteX7" fmla="*/ 104939 w 3806211"/>
              <a:gd name="connsiteY7" fmla="*/ 5912911 h 7567674"/>
              <a:gd name="connsiteX8" fmla="*/ 118563 w 3806211"/>
              <a:gd name="connsiteY8" fmla="*/ 1863171 h 7567674"/>
              <a:gd name="connsiteX0" fmla="*/ 13722 w 3701370"/>
              <a:gd name="connsiteY0" fmla="*/ 1863171 h 7567674"/>
              <a:gd name="connsiteX1" fmla="*/ 12967 w 3701370"/>
              <a:gd name="connsiteY1" fmla="*/ 1125 h 7567674"/>
              <a:gd name="connsiteX2" fmla="*/ 1660828 w 3701370"/>
              <a:gd name="connsiteY2" fmla="*/ 0 h 7567674"/>
              <a:gd name="connsiteX3" fmla="*/ 3700593 w 3701370"/>
              <a:gd name="connsiteY3" fmla="*/ 5997 h 7567674"/>
              <a:gd name="connsiteX4" fmla="*/ 3697418 w 3701370"/>
              <a:gd name="connsiteY4" fmla="*/ 6966207 h 7567674"/>
              <a:gd name="connsiteX5" fmla="*/ 3096089 w 3701370"/>
              <a:gd name="connsiteY5" fmla="*/ 7567536 h 7567674"/>
              <a:gd name="connsiteX6" fmla="*/ 22693 w 3701370"/>
              <a:gd name="connsiteY6" fmla="*/ 7567536 h 7567674"/>
              <a:gd name="connsiteX7" fmla="*/ 98 w 3701370"/>
              <a:gd name="connsiteY7" fmla="*/ 5912911 h 7567674"/>
              <a:gd name="connsiteX8" fmla="*/ 13722 w 3701370"/>
              <a:gd name="connsiteY8" fmla="*/ 1863171 h 7567674"/>
              <a:gd name="connsiteX0" fmla="*/ 13634 w 3701282"/>
              <a:gd name="connsiteY0" fmla="*/ 1863171 h 7567536"/>
              <a:gd name="connsiteX1" fmla="*/ 12879 w 3701282"/>
              <a:gd name="connsiteY1" fmla="*/ 1125 h 7567536"/>
              <a:gd name="connsiteX2" fmla="*/ 1660740 w 3701282"/>
              <a:gd name="connsiteY2" fmla="*/ 0 h 7567536"/>
              <a:gd name="connsiteX3" fmla="*/ 3700505 w 3701282"/>
              <a:gd name="connsiteY3" fmla="*/ 5997 h 7567536"/>
              <a:gd name="connsiteX4" fmla="*/ 3697330 w 3701282"/>
              <a:gd name="connsiteY4" fmla="*/ 6966207 h 7567536"/>
              <a:gd name="connsiteX5" fmla="*/ 3096001 w 3701282"/>
              <a:gd name="connsiteY5" fmla="*/ 7567536 h 7567536"/>
              <a:gd name="connsiteX6" fmla="*/ 16255 w 3701282"/>
              <a:gd name="connsiteY6" fmla="*/ 7564361 h 7567536"/>
              <a:gd name="connsiteX7" fmla="*/ 10 w 3701282"/>
              <a:gd name="connsiteY7" fmla="*/ 5912911 h 7567536"/>
              <a:gd name="connsiteX8" fmla="*/ 13634 w 3701282"/>
              <a:gd name="connsiteY8" fmla="*/ 1863171 h 7567536"/>
              <a:gd name="connsiteX0" fmla="*/ 13839 w 3701487"/>
              <a:gd name="connsiteY0" fmla="*/ 1863171 h 7574023"/>
              <a:gd name="connsiteX1" fmla="*/ 13084 w 3701487"/>
              <a:gd name="connsiteY1" fmla="*/ 1125 h 7574023"/>
              <a:gd name="connsiteX2" fmla="*/ 1660945 w 3701487"/>
              <a:gd name="connsiteY2" fmla="*/ 0 h 7574023"/>
              <a:gd name="connsiteX3" fmla="*/ 3700710 w 3701487"/>
              <a:gd name="connsiteY3" fmla="*/ 5997 h 7574023"/>
              <a:gd name="connsiteX4" fmla="*/ 3697535 w 3701487"/>
              <a:gd name="connsiteY4" fmla="*/ 6966207 h 7574023"/>
              <a:gd name="connsiteX5" fmla="*/ 3096206 w 3701487"/>
              <a:gd name="connsiteY5" fmla="*/ 7567536 h 7574023"/>
              <a:gd name="connsiteX6" fmla="*/ 3760 w 3701487"/>
              <a:gd name="connsiteY6" fmla="*/ 7573886 h 7574023"/>
              <a:gd name="connsiteX7" fmla="*/ 215 w 3701487"/>
              <a:gd name="connsiteY7" fmla="*/ 5912911 h 7574023"/>
              <a:gd name="connsiteX8" fmla="*/ 13839 w 3701487"/>
              <a:gd name="connsiteY8" fmla="*/ 1863171 h 7574023"/>
              <a:gd name="connsiteX0" fmla="*/ 237535 w 3925183"/>
              <a:gd name="connsiteY0" fmla="*/ 1863171 h 7695051"/>
              <a:gd name="connsiteX1" fmla="*/ 236780 w 3925183"/>
              <a:gd name="connsiteY1" fmla="*/ 1125 h 7695051"/>
              <a:gd name="connsiteX2" fmla="*/ 1884641 w 3925183"/>
              <a:gd name="connsiteY2" fmla="*/ 0 h 7695051"/>
              <a:gd name="connsiteX3" fmla="*/ 3924406 w 3925183"/>
              <a:gd name="connsiteY3" fmla="*/ 5997 h 7695051"/>
              <a:gd name="connsiteX4" fmla="*/ 3921231 w 3925183"/>
              <a:gd name="connsiteY4" fmla="*/ 6966207 h 7695051"/>
              <a:gd name="connsiteX5" fmla="*/ 3319902 w 3925183"/>
              <a:gd name="connsiteY5" fmla="*/ 7567536 h 7695051"/>
              <a:gd name="connsiteX6" fmla="*/ 227456 w 3925183"/>
              <a:gd name="connsiteY6" fmla="*/ 7573886 h 7695051"/>
              <a:gd name="connsiteX7" fmla="*/ 233436 w 3925183"/>
              <a:gd name="connsiteY7" fmla="*/ 5916086 h 7695051"/>
              <a:gd name="connsiteX8" fmla="*/ 237535 w 3925183"/>
              <a:gd name="connsiteY8" fmla="*/ 1863171 h 7695051"/>
              <a:gd name="connsiteX0" fmla="*/ 236144 w 3923792"/>
              <a:gd name="connsiteY0" fmla="*/ 1863171 h 7695051"/>
              <a:gd name="connsiteX1" fmla="*/ 235389 w 3923792"/>
              <a:gd name="connsiteY1" fmla="*/ 1125 h 7695051"/>
              <a:gd name="connsiteX2" fmla="*/ 1883250 w 3923792"/>
              <a:gd name="connsiteY2" fmla="*/ 0 h 7695051"/>
              <a:gd name="connsiteX3" fmla="*/ 3923015 w 3923792"/>
              <a:gd name="connsiteY3" fmla="*/ 5997 h 7695051"/>
              <a:gd name="connsiteX4" fmla="*/ 3919840 w 3923792"/>
              <a:gd name="connsiteY4" fmla="*/ 6966207 h 7695051"/>
              <a:gd name="connsiteX5" fmla="*/ 3318511 w 3923792"/>
              <a:gd name="connsiteY5" fmla="*/ 7567536 h 7695051"/>
              <a:gd name="connsiteX6" fmla="*/ 226065 w 3923792"/>
              <a:gd name="connsiteY6" fmla="*/ 7573886 h 7695051"/>
              <a:gd name="connsiteX7" fmla="*/ 232045 w 3923792"/>
              <a:gd name="connsiteY7" fmla="*/ 5916086 h 7695051"/>
              <a:gd name="connsiteX8" fmla="*/ 236144 w 3923792"/>
              <a:gd name="connsiteY8" fmla="*/ 1863171 h 7695051"/>
              <a:gd name="connsiteX0" fmla="*/ 10079 w 3697727"/>
              <a:gd name="connsiteY0" fmla="*/ 1863171 h 7573886"/>
              <a:gd name="connsiteX1" fmla="*/ 9324 w 3697727"/>
              <a:gd name="connsiteY1" fmla="*/ 1125 h 7573886"/>
              <a:gd name="connsiteX2" fmla="*/ 1657185 w 3697727"/>
              <a:gd name="connsiteY2" fmla="*/ 0 h 7573886"/>
              <a:gd name="connsiteX3" fmla="*/ 3696950 w 3697727"/>
              <a:gd name="connsiteY3" fmla="*/ 5997 h 7573886"/>
              <a:gd name="connsiteX4" fmla="*/ 3693775 w 3697727"/>
              <a:gd name="connsiteY4" fmla="*/ 6966207 h 7573886"/>
              <a:gd name="connsiteX5" fmla="*/ 3092446 w 3697727"/>
              <a:gd name="connsiteY5" fmla="*/ 7567536 h 7573886"/>
              <a:gd name="connsiteX6" fmla="*/ 0 w 3697727"/>
              <a:gd name="connsiteY6" fmla="*/ 7573886 h 7573886"/>
              <a:gd name="connsiteX7" fmla="*/ 5980 w 3697727"/>
              <a:gd name="connsiteY7" fmla="*/ 5916086 h 7573886"/>
              <a:gd name="connsiteX8" fmla="*/ 10079 w 3697727"/>
              <a:gd name="connsiteY8" fmla="*/ 1863171 h 7573886"/>
              <a:gd name="connsiteX0" fmla="*/ 105084 w 3819313"/>
              <a:gd name="connsiteY0" fmla="*/ 2000267 h 7710982"/>
              <a:gd name="connsiteX1" fmla="*/ 130910 w 3819313"/>
              <a:gd name="connsiteY1" fmla="*/ 138221 h 7710982"/>
              <a:gd name="connsiteX2" fmla="*/ 1778771 w 3819313"/>
              <a:gd name="connsiteY2" fmla="*/ 137096 h 7710982"/>
              <a:gd name="connsiteX3" fmla="*/ 3818536 w 3819313"/>
              <a:gd name="connsiteY3" fmla="*/ 143093 h 7710982"/>
              <a:gd name="connsiteX4" fmla="*/ 3815361 w 3819313"/>
              <a:gd name="connsiteY4" fmla="*/ 7103303 h 7710982"/>
              <a:gd name="connsiteX5" fmla="*/ 3214032 w 3819313"/>
              <a:gd name="connsiteY5" fmla="*/ 7704632 h 7710982"/>
              <a:gd name="connsiteX6" fmla="*/ 121586 w 3819313"/>
              <a:gd name="connsiteY6" fmla="*/ 7710982 h 7710982"/>
              <a:gd name="connsiteX7" fmla="*/ 127566 w 3819313"/>
              <a:gd name="connsiteY7" fmla="*/ 6053182 h 7710982"/>
              <a:gd name="connsiteX8" fmla="*/ 105084 w 3819313"/>
              <a:gd name="connsiteY8" fmla="*/ 2000267 h 77109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2 w 3714241"/>
              <a:gd name="connsiteY0" fmla="*/ 1786046 h 7581822"/>
              <a:gd name="connsiteX1" fmla="*/ 25838 w 3714241"/>
              <a:gd name="connsiteY1" fmla="*/ 9061 h 7581822"/>
              <a:gd name="connsiteX2" fmla="*/ 1673699 w 3714241"/>
              <a:gd name="connsiteY2" fmla="*/ 7936 h 7581822"/>
              <a:gd name="connsiteX3" fmla="*/ 3713464 w 3714241"/>
              <a:gd name="connsiteY3" fmla="*/ 13933 h 7581822"/>
              <a:gd name="connsiteX4" fmla="*/ 3710289 w 3714241"/>
              <a:gd name="connsiteY4" fmla="*/ 6974143 h 7581822"/>
              <a:gd name="connsiteX5" fmla="*/ 3108960 w 3714241"/>
              <a:gd name="connsiteY5" fmla="*/ 7575472 h 7581822"/>
              <a:gd name="connsiteX6" fmla="*/ 16514 w 3714241"/>
              <a:gd name="connsiteY6" fmla="*/ 7581822 h 7581822"/>
              <a:gd name="connsiteX7" fmla="*/ 22494 w 3714241"/>
              <a:gd name="connsiteY7" fmla="*/ 5924022 h 7581822"/>
              <a:gd name="connsiteX8" fmla="*/ 12 w 3714241"/>
              <a:gd name="connsiteY8" fmla="*/ 1786046 h 7581822"/>
              <a:gd name="connsiteX0" fmla="*/ 124 w 3714353"/>
              <a:gd name="connsiteY0" fmla="*/ 1790496 h 7586272"/>
              <a:gd name="connsiteX1" fmla="*/ 10002 w 3714353"/>
              <a:gd name="connsiteY1" fmla="*/ 8195 h 7586272"/>
              <a:gd name="connsiteX2" fmla="*/ 1673811 w 3714353"/>
              <a:gd name="connsiteY2" fmla="*/ 12386 h 7586272"/>
              <a:gd name="connsiteX3" fmla="*/ 3713576 w 3714353"/>
              <a:gd name="connsiteY3" fmla="*/ 18383 h 7586272"/>
              <a:gd name="connsiteX4" fmla="*/ 3710401 w 3714353"/>
              <a:gd name="connsiteY4" fmla="*/ 6978593 h 7586272"/>
              <a:gd name="connsiteX5" fmla="*/ 3109072 w 3714353"/>
              <a:gd name="connsiteY5" fmla="*/ 7579922 h 7586272"/>
              <a:gd name="connsiteX6" fmla="*/ 16626 w 3714353"/>
              <a:gd name="connsiteY6" fmla="*/ 7586272 h 7586272"/>
              <a:gd name="connsiteX7" fmla="*/ 22606 w 3714353"/>
              <a:gd name="connsiteY7" fmla="*/ 5928472 h 7586272"/>
              <a:gd name="connsiteX8" fmla="*/ 124 w 3714353"/>
              <a:gd name="connsiteY8" fmla="*/ 1790496 h 7586272"/>
              <a:gd name="connsiteX0" fmla="*/ 132358 w 3823840"/>
              <a:gd name="connsiteY0" fmla="*/ 1937739 h 7710768"/>
              <a:gd name="connsiteX1" fmla="*/ 119489 w 3823840"/>
              <a:gd name="connsiteY1" fmla="*/ 132691 h 7710768"/>
              <a:gd name="connsiteX2" fmla="*/ 1783298 w 3823840"/>
              <a:gd name="connsiteY2" fmla="*/ 136882 h 7710768"/>
              <a:gd name="connsiteX3" fmla="*/ 3823063 w 3823840"/>
              <a:gd name="connsiteY3" fmla="*/ 142879 h 7710768"/>
              <a:gd name="connsiteX4" fmla="*/ 3819888 w 3823840"/>
              <a:gd name="connsiteY4" fmla="*/ 7103089 h 7710768"/>
              <a:gd name="connsiteX5" fmla="*/ 3218559 w 3823840"/>
              <a:gd name="connsiteY5" fmla="*/ 7704418 h 7710768"/>
              <a:gd name="connsiteX6" fmla="*/ 126113 w 3823840"/>
              <a:gd name="connsiteY6" fmla="*/ 7710768 h 7710768"/>
              <a:gd name="connsiteX7" fmla="*/ 132093 w 3823840"/>
              <a:gd name="connsiteY7" fmla="*/ 6052968 h 7710768"/>
              <a:gd name="connsiteX8" fmla="*/ 132358 w 3823840"/>
              <a:gd name="connsiteY8" fmla="*/ 1937739 h 7710768"/>
              <a:gd name="connsiteX0" fmla="*/ 114641 w 3806123"/>
              <a:gd name="connsiteY0" fmla="*/ 1937739 h 7710768"/>
              <a:gd name="connsiteX1" fmla="*/ 124519 w 3806123"/>
              <a:gd name="connsiteY1" fmla="*/ 132691 h 7710768"/>
              <a:gd name="connsiteX2" fmla="*/ 1765581 w 3806123"/>
              <a:gd name="connsiteY2" fmla="*/ 136882 h 7710768"/>
              <a:gd name="connsiteX3" fmla="*/ 3805346 w 3806123"/>
              <a:gd name="connsiteY3" fmla="*/ 142879 h 7710768"/>
              <a:gd name="connsiteX4" fmla="*/ 3802171 w 3806123"/>
              <a:gd name="connsiteY4" fmla="*/ 7103089 h 7710768"/>
              <a:gd name="connsiteX5" fmla="*/ 3200842 w 3806123"/>
              <a:gd name="connsiteY5" fmla="*/ 7704418 h 7710768"/>
              <a:gd name="connsiteX6" fmla="*/ 108396 w 3806123"/>
              <a:gd name="connsiteY6" fmla="*/ 7710768 h 7710768"/>
              <a:gd name="connsiteX7" fmla="*/ 114376 w 3806123"/>
              <a:gd name="connsiteY7" fmla="*/ 6052968 h 7710768"/>
              <a:gd name="connsiteX8" fmla="*/ 114641 w 3806123"/>
              <a:gd name="connsiteY8" fmla="*/ 1937739 h 7710768"/>
              <a:gd name="connsiteX0" fmla="*/ 6245 w 3697727"/>
              <a:gd name="connsiteY0" fmla="*/ 1806511 h 7579540"/>
              <a:gd name="connsiteX1" fmla="*/ 16123 w 3697727"/>
              <a:gd name="connsiteY1" fmla="*/ 1463 h 7579540"/>
              <a:gd name="connsiteX2" fmla="*/ 1657185 w 3697727"/>
              <a:gd name="connsiteY2" fmla="*/ 5654 h 7579540"/>
              <a:gd name="connsiteX3" fmla="*/ 3696950 w 3697727"/>
              <a:gd name="connsiteY3" fmla="*/ 11651 h 7579540"/>
              <a:gd name="connsiteX4" fmla="*/ 3693775 w 3697727"/>
              <a:gd name="connsiteY4" fmla="*/ 6971861 h 7579540"/>
              <a:gd name="connsiteX5" fmla="*/ 3092446 w 3697727"/>
              <a:gd name="connsiteY5" fmla="*/ 7573190 h 7579540"/>
              <a:gd name="connsiteX6" fmla="*/ 0 w 3697727"/>
              <a:gd name="connsiteY6" fmla="*/ 7579540 h 7579540"/>
              <a:gd name="connsiteX7" fmla="*/ 5980 w 3697727"/>
              <a:gd name="connsiteY7" fmla="*/ 5921740 h 7579540"/>
              <a:gd name="connsiteX8" fmla="*/ 6245 w 3697727"/>
              <a:gd name="connsiteY8" fmla="*/ 1806511 h 7579540"/>
              <a:gd name="connsiteX0" fmla="*/ 114640 w 3955384"/>
              <a:gd name="connsiteY0" fmla="*/ 2314361 h 8087390"/>
              <a:gd name="connsiteX1" fmla="*/ 124518 w 3955384"/>
              <a:gd name="connsiteY1" fmla="*/ 509313 h 8087390"/>
              <a:gd name="connsiteX2" fmla="*/ 1765580 w 3955384"/>
              <a:gd name="connsiteY2" fmla="*/ 504405 h 8087390"/>
              <a:gd name="connsiteX3" fmla="*/ 3805345 w 3955384"/>
              <a:gd name="connsiteY3" fmla="*/ 519501 h 8087390"/>
              <a:gd name="connsiteX4" fmla="*/ 3802170 w 3955384"/>
              <a:gd name="connsiteY4" fmla="*/ 7479711 h 8087390"/>
              <a:gd name="connsiteX5" fmla="*/ 3200841 w 3955384"/>
              <a:gd name="connsiteY5" fmla="*/ 8081040 h 8087390"/>
              <a:gd name="connsiteX6" fmla="*/ 108395 w 3955384"/>
              <a:gd name="connsiteY6" fmla="*/ 8087390 h 8087390"/>
              <a:gd name="connsiteX7" fmla="*/ 114375 w 3955384"/>
              <a:gd name="connsiteY7" fmla="*/ 6429590 h 8087390"/>
              <a:gd name="connsiteX8" fmla="*/ 114640 w 3955384"/>
              <a:gd name="connsiteY8" fmla="*/ 2314361 h 8087390"/>
              <a:gd name="connsiteX0" fmla="*/ 114640 w 3955384"/>
              <a:gd name="connsiteY0" fmla="*/ 2316409 h 8089438"/>
              <a:gd name="connsiteX1" fmla="*/ 124518 w 3955384"/>
              <a:gd name="connsiteY1" fmla="*/ 511361 h 8089438"/>
              <a:gd name="connsiteX2" fmla="*/ 1765580 w 3955384"/>
              <a:gd name="connsiteY2" fmla="*/ 506453 h 8089438"/>
              <a:gd name="connsiteX3" fmla="*/ 3805345 w 3955384"/>
              <a:gd name="connsiteY3" fmla="*/ 521549 h 8089438"/>
              <a:gd name="connsiteX4" fmla="*/ 3802170 w 3955384"/>
              <a:gd name="connsiteY4" fmla="*/ 7481759 h 8089438"/>
              <a:gd name="connsiteX5" fmla="*/ 3200841 w 3955384"/>
              <a:gd name="connsiteY5" fmla="*/ 8083088 h 8089438"/>
              <a:gd name="connsiteX6" fmla="*/ 108395 w 3955384"/>
              <a:gd name="connsiteY6" fmla="*/ 8089438 h 8089438"/>
              <a:gd name="connsiteX7" fmla="*/ 114375 w 3955384"/>
              <a:gd name="connsiteY7" fmla="*/ 6431638 h 8089438"/>
              <a:gd name="connsiteX8" fmla="*/ 114640 w 3955384"/>
              <a:gd name="connsiteY8" fmla="*/ 2316409 h 8089438"/>
              <a:gd name="connsiteX0" fmla="*/ 114640 w 3806087"/>
              <a:gd name="connsiteY0" fmla="*/ 1939490 h 7712519"/>
              <a:gd name="connsiteX1" fmla="*/ 124518 w 3806087"/>
              <a:gd name="connsiteY1" fmla="*/ 134442 h 7712519"/>
              <a:gd name="connsiteX2" fmla="*/ 1765580 w 3806087"/>
              <a:gd name="connsiteY2" fmla="*/ 129534 h 7712519"/>
              <a:gd name="connsiteX3" fmla="*/ 3805345 w 3806087"/>
              <a:gd name="connsiteY3" fmla="*/ 144630 h 7712519"/>
              <a:gd name="connsiteX4" fmla="*/ 3802170 w 3806087"/>
              <a:gd name="connsiteY4" fmla="*/ 7104840 h 7712519"/>
              <a:gd name="connsiteX5" fmla="*/ 3200841 w 3806087"/>
              <a:gd name="connsiteY5" fmla="*/ 7706169 h 7712519"/>
              <a:gd name="connsiteX6" fmla="*/ 108395 w 3806087"/>
              <a:gd name="connsiteY6" fmla="*/ 7712519 h 7712519"/>
              <a:gd name="connsiteX7" fmla="*/ 114375 w 3806087"/>
              <a:gd name="connsiteY7" fmla="*/ 6054719 h 7712519"/>
              <a:gd name="connsiteX8" fmla="*/ 114640 w 3806087"/>
              <a:gd name="connsiteY8" fmla="*/ 1939490 h 7712519"/>
              <a:gd name="connsiteX0" fmla="*/ 114640 w 3806087"/>
              <a:gd name="connsiteY0" fmla="*/ 1939931 h 7712960"/>
              <a:gd name="connsiteX1" fmla="*/ 124518 w 3806087"/>
              <a:gd name="connsiteY1" fmla="*/ 134883 h 7712960"/>
              <a:gd name="connsiteX2" fmla="*/ 1765580 w 3806087"/>
              <a:gd name="connsiteY2" fmla="*/ 129975 h 7712960"/>
              <a:gd name="connsiteX3" fmla="*/ 3805345 w 3806087"/>
              <a:gd name="connsiteY3" fmla="*/ 122324 h 7712960"/>
              <a:gd name="connsiteX4" fmla="*/ 3802170 w 3806087"/>
              <a:gd name="connsiteY4" fmla="*/ 7105281 h 7712960"/>
              <a:gd name="connsiteX5" fmla="*/ 3200841 w 3806087"/>
              <a:gd name="connsiteY5" fmla="*/ 7706610 h 7712960"/>
              <a:gd name="connsiteX6" fmla="*/ 108395 w 3806087"/>
              <a:gd name="connsiteY6" fmla="*/ 7712960 h 7712960"/>
              <a:gd name="connsiteX7" fmla="*/ 114375 w 3806087"/>
              <a:gd name="connsiteY7" fmla="*/ 6055160 h 7712960"/>
              <a:gd name="connsiteX8" fmla="*/ 114640 w 3806087"/>
              <a:gd name="connsiteY8" fmla="*/ 1939931 h 7712960"/>
              <a:gd name="connsiteX0" fmla="*/ 6245 w 3697692"/>
              <a:gd name="connsiteY0" fmla="*/ 1817608 h 7590637"/>
              <a:gd name="connsiteX1" fmla="*/ 16123 w 3697692"/>
              <a:gd name="connsiteY1" fmla="*/ 12560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2475 w 3697692"/>
              <a:gd name="connsiteY1" fmla="*/ 346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7024 w 3697692"/>
              <a:gd name="connsiteY1" fmla="*/ 801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272769 w 3964216"/>
              <a:gd name="connsiteY0" fmla="*/ 2405824 h 8178853"/>
              <a:gd name="connsiteX1" fmla="*/ 273548 w 3964216"/>
              <a:gd name="connsiteY1" fmla="*/ 596228 h 8178853"/>
              <a:gd name="connsiteX2" fmla="*/ 3963474 w 3964216"/>
              <a:gd name="connsiteY2" fmla="*/ 588217 h 8178853"/>
              <a:gd name="connsiteX3" fmla="*/ 3960299 w 3964216"/>
              <a:gd name="connsiteY3" fmla="*/ 7571174 h 8178853"/>
              <a:gd name="connsiteX4" fmla="*/ 3358970 w 3964216"/>
              <a:gd name="connsiteY4" fmla="*/ 8172503 h 8178853"/>
              <a:gd name="connsiteX5" fmla="*/ 266524 w 3964216"/>
              <a:gd name="connsiteY5" fmla="*/ 8178853 h 8178853"/>
              <a:gd name="connsiteX6" fmla="*/ 272504 w 3964216"/>
              <a:gd name="connsiteY6" fmla="*/ 6521053 h 8178853"/>
              <a:gd name="connsiteX7" fmla="*/ 272769 w 3964216"/>
              <a:gd name="connsiteY7" fmla="*/ 2405824 h 8178853"/>
              <a:gd name="connsiteX0" fmla="*/ 272549 w 3963996"/>
              <a:gd name="connsiteY0" fmla="*/ 2405824 h 8178853"/>
              <a:gd name="connsiteX1" fmla="*/ 273328 w 3963996"/>
              <a:gd name="connsiteY1" fmla="*/ 596228 h 8178853"/>
              <a:gd name="connsiteX2" fmla="*/ 3963254 w 3963996"/>
              <a:gd name="connsiteY2" fmla="*/ 588217 h 8178853"/>
              <a:gd name="connsiteX3" fmla="*/ 3960079 w 3963996"/>
              <a:gd name="connsiteY3" fmla="*/ 7571174 h 8178853"/>
              <a:gd name="connsiteX4" fmla="*/ 3358750 w 3963996"/>
              <a:gd name="connsiteY4" fmla="*/ 8172503 h 8178853"/>
              <a:gd name="connsiteX5" fmla="*/ 266304 w 3963996"/>
              <a:gd name="connsiteY5" fmla="*/ 8178853 h 8178853"/>
              <a:gd name="connsiteX6" fmla="*/ 272549 w 3963996"/>
              <a:gd name="connsiteY6" fmla="*/ 2405824 h 8178853"/>
              <a:gd name="connsiteX0" fmla="*/ 233502 w 3924949"/>
              <a:gd name="connsiteY0" fmla="*/ 2328177 h 8101206"/>
              <a:gd name="connsiteX1" fmla="*/ 234281 w 3924949"/>
              <a:gd name="connsiteY1" fmla="*/ 518581 h 8101206"/>
              <a:gd name="connsiteX2" fmla="*/ 3924207 w 3924949"/>
              <a:gd name="connsiteY2" fmla="*/ 510570 h 8101206"/>
              <a:gd name="connsiteX3" fmla="*/ 3921032 w 3924949"/>
              <a:gd name="connsiteY3" fmla="*/ 7493527 h 8101206"/>
              <a:gd name="connsiteX4" fmla="*/ 3319703 w 3924949"/>
              <a:gd name="connsiteY4" fmla="*/ 8094856 h 8101206"/>
              <a:gd name="connsiteX5" fmla="*/ 227257 w 3924949"/>
              <a:gd name="connsiteY5" fmla="*/ 8101206 h 8101206"/>
              <a:gd name="connsiteX6" fmla="*/ 233502 w 3924949"/>
              <a:gd name="connsiteY6" fmla="*/ 2328177 h 8101206"/>
              <a:gd name="connsiteX0" fmla="*/ 421024 w 4118716"/>
              <a:gd name="connsiteY0" fmla="*/ 8101206 h 8101206"/>
              <a:gd name="connsiteX1" fmla="*/ 428048 w 4118716"/>
              <a:gd name="connsiteY1" fmla="*/ 518581 h 8101206"/>
              <a:gd name="connsiteX2" fmla="*/ 4117974 w 4118716"/>
              <a:gd name="connsiteY2" fmla="*/ 510570 h 8101206"/>
              <a:gd name="connsiteX3" fmla="*/ 4114799 w 4118716"/>
              <a:gd name="connsiteY3" fmla="*/ 7493527 h 8101206"/>
              <a:gd name="connsiteX4" fmla="*/ 3513470 w 4118716"/>
              <a:gd name="connsiteY4" fmla="*/ 8094856 h 8101206"/>
              <a:gd name="connsiteX5" fmla="*/ 421024 w 4118716"/>
              <a:gd name="connsiteY5" fmla="*/ 8101206 h 8101206"/>
              <a:gd name="connsiteX0" fmla="*/ 421024 w 4117976"/>
              <a:gd name="connsiteY0" fmla="*/ 7590645 h 7590645"/>
              <a:gd name="connsiteX1" fmla="*/ 428048 w 4117976"/>
              <a:gd name="connsiteY1" fmla="*/ 8020 h 7590645"/>
              <a:gd name="connsiteX2" fmla="*/ 4117974 w 4117976"/>
              <a:gd name="connsiteY2" fmla="*/ 9 h 7590645"/>
              <a:gd name="connsiteX3" fmla="*/ 4114799 w 4117976"/>
              <a:gd name="connsiteY3" fmla="*/ 6982966 h 7590645"/>
              <a:gd name="connsiteX4" fmla="*/ 3513470 w 4117976"/>
              <a:gd name="connsiteY4" fmla="*/ 7584295 h 7590645"/>
              <a:gd name="connsiteX5" fmla="*/ 421024 w 4117976"/>
              <a:gd name="connsiteY5" fmla="*/ 7590645 h 7590645"/>
              <a:gd name="connsiteX0" fmla="*/ 267594 w 3964546"/>
              <a:gd name="connsiteY0" fmla="*/ 7590645 h 7590649"/>
              <a:gd name="connsiteX1" fmla="*/ 274618 w 3964546"/>
              <a:gd name="connsiteY1" fmla="*/ 8020 h 7590649"/>
              <a:gd name="connsiteX2" fmla="*/ 3964544 w 3964546"/>
              <a:gd name="connsiteY2" fmla="*/ 9 h 7590649"/>
              <a:gd name="connsiteX3" fmla="*/ 3961369 w 3964546"/>
              <a:gd name="connsiteY3" fmla="*/ 6982966 h 7590649"/>
              <a:gd name="connsiteX4" fmla="*/ 3360040 w 3964546"/>
              <a:gd name="connsiteY4" fmla="*/ 7584295 h 7590649"/>
              <a:gd name="connsiteX5" fmla="*/ 267594 w 3964546"/>
              <a:gd name="connsiteY5" fmla="*/ 7590645 h 7590649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233188 w 4204327"/>
              <a:gd name="connsiteY0" fmla="*/ 8113897 h 8675207"/>
              <a:gd name="connsiteX1" fmla="*/ 214333 w 4204327"/>
              <a:gd name="connsiteY1" fmla="*/ 514019 h 8675207"/>
              <a:gd name="connsiteX2" fmla="*/ 3930138 w 4204327"/>
              <a:gd name="connsiteY2" fmla="*/ 523261 h 8675207"/>
              <a:gd name="connsiteX3" fmla="*/ 3926963 w 4204327"/>
              <a:gd name="connsiteY3" fmla="*/ 7506218 h 8675207"/>
              <a:gd name="connsiteX4" fmla="*/ 3325634 w 4204327"/>
              <a:gd name="connsiteY4" fmla="*/ 8107547 h 8675207"/>
              <a:gd name="connsiteX5" fmla="*/ 233188 w 4204327"/>
              <a:gd name="connsiteY5" fmla="*/ 8113897 h 8675207"/>
              <a:gd name="connsiteX0" fmla="*/ 233188 w 4204327"/>
              <a:gd name="connsiteY0" fmla="*/ 8132898 h 8694208"/>
              <a:gd name="connsiteX1" fmla="*/ 214333 w 4204327"/>
              <a:gd name="connsiteY1" fmla="*/ 533020 h 8694208"/>
              <a:gd name="connsiteX2" fmla="*/ 3930138 w 4204327"/>
              <a:gd name="connsiteY2" fmla="*/ 542262 h 8694208"/>
              <a:gd name="connsiteX3" fmla="*/ 3926963 w 4204327"/>
              <a:gd name="connsiteY3" fmla="*/ 7525219 h 8694208"/>
              <a:gd name="connsiteX4" fmla="*/ 3325634 w 4204327"/>
              <a:gd name="connsiteY4" fmla="*/ 8126548 h 8694208"/>
              <a:gd name="connsiteX5" fmla="*/ 233188 w 4204327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10987 h 8672297"/>
              <a:gd name="connsiteX1" fmla="*/ 208663 w 4207921"/>
              <a:gd name="connsiteY1" fmla="*/ 511109 h 8672297"/>
              <a:gd name="connsiteX2" fmla="*/ 3933094 w 4207921"/>
              <a:gd name="connsiteY2" fmla="*/ 520351 h 8672297"/>
              <a:gd name="connsiteX3" fmla="*/ 3929919 w 4207921"/>
              <a:gd name="connsiteY3" fmla="*/ 7503308 h 8672297"/>
              <a:gd name="connsiteX4" fmla="*/ 3328590 w 4207921"/>
              <a:gd name="connsiteY4" fmla="*/ 8104637 h 8672297"/>
              <a:gd name="connsiteX5" fmla="*/ 236144 w 4207921"/>
              <a:gd name="connsiteY5" fmla="*/ 8110987 h 8672297"/>
              <a:gd name="connsiteX0" fmla="*/ 237638 w 4209735"/>
              <a:gd name="connsiteY0" fmla="*/ 8110987 h 8672297"/>
              <a:gd name="connsiteX1" fmla="*/ 205843 w 4209735"/>
              <a:gd name="connsiteY1" fmla="*/ 511109 h 8672297"/>
              <a:gd name="connsiteX2" fmla="*/ 3934588 w 4209735"/>
              <a:gd name="connsiteY2" fmla="*/ 520351 h 8672297"/>
              <a:gd name="connsiteX3" fmla="*/ 3931413 w 4209735"/>
              <a:gd name="connsiteY3" fmla="*/ 7503308 h 8672297"/>
              <a:gd name="connsiteX4" fmla="*/ 3330084 w 4209735"/>
              <a:gd name="connsiteY4" fmla="*/ 8104637 h 8672297"/>
              <a:gd name="connsiteX5" fmla="*/ 237638 w 4209735"/>
              <a:gd name="connsiteY5" fmla="*/ 8110987 h 8672297"/>
              <a:gd name="connsiteX0" fmla="*/ 240682 w 4212779"/>
              <a:gd name="connsiteY0" fmla="*/ 8110987 h 8672297"/>
              <a:gd name="connsiteX1" fmla="*/ 208887 w 4212779"/>
              <a:gd name="connsiteY1" fmla="*/ 511109 h 8672297"/>
              <a:gd name="connsiteX2" fmla="*/ 3937632 w 4212779"/>
              <a:gd name="connsiteY2" fmla="*/ 520351 h 8672297"/>
              <a:gd name="connsiteX3" fmla="*/ 3934457 w 4212779"/>
              <a:gd name="connsiteY3" fmla="*/ 7503308 h 8672297"/>
              <a:gd name="connsiteX4" fmla="*/ 3333128 w 4212779"/>
              <a:gd name="connsiteY4" fmla="*/ 8104637 h 8672297"/>
              <a:gd name="connsiteX5" fmla="*/ 240682 w 4212779"/>
              <a:gd name="connsiteY5" fmla="*/ 8110987 h 8672297"/>
              <a:gd name="connsiteX0" fmla="*/ 240682 w 3937636"/>
              <a:gd name="connsiteY0" fmla="*/ 8122488 h 8683798"/>
              <a:gd name="connsiteX1" fmla="*/ 208887 w 3937636"/>
              <a:gd name="connsiteY1" fmla="*/ 522610 h 8683798"/>
              <a:gd name="connsiteX2" fmla="*/ 3937632 w 3937636"/>
              <a:gd name="connsiteY2" fmla="*/ 531852 h 8683798"/>
              <a:gd name="connsiteX3" fmla="*/ 3934457 w 3937636"/>
              <a:gd name="connsiteY3" fmla="*/ 7514809 h 8683798"/>
              <a:gd name="connsiteX4" fmla="*/ 3333128 w 3937636"/>
              <a:gd name="connsiteY4" fmla="*/ 8116138 h 8683798"/>
              <a:gd name="connsiteX5" fmla="*/ 240682 w 3937636"/>
              <a:gd name="connsiteY5" fmla="*/ 8122488 h 8683798"/>
              <a:gd name="connsiteX0" fmla="*/ 240682 w 4074758"/>
              <a:gd name="connsiteY0" fmla="*/ 7599878 h 8161188"/>
              <a:gd name="connsiteX1" fmla="*/ 208887 w 4074758"/>
              <a:gd name="connsiteY1" fmla="*/ 0 h 8161188"/>
              <a:gd name="connsiteX2" fmla="*/ 3937632 w 4074758"/>
              <a:gd name="connsiteY2" fmla="*/ 9242 h 8161188"/>
              <a:gd name="connsiteX3" fmla="*/ 3934457 w 4074758"/>
              <a:gd name="connsiteY3" fmla="*/ 6992199 h 8161188"/>
              <a:gd name="connsiteX4" fmla="*/ 3333128 w 4074758"/>
              <a:gd name="connsiteY4" fmla="*/ 7593528 h 8161188"/>
              <a:gd name="connsiteX5" fmla="*/ 240682 w 4074758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7599878"/>
              <a:gd name="connsiteX1" fmla="*/ 208887 w 3937632"/>
              <a:gd name="connsiteY1" fmla="*/ 0 h 7599878"/>
              <a:gd name="connsiteX2" fmla="*/ 3937632 w 3937632"/>
              <a:gd name="connsiteY2" fmla="*/ 9242 h 7599878"/>
              <a:gd name="connsiteX3" fmla="*/ 3934457 w 3937632"/>
              <a:gd name="connsiteY3" fmla="*/ 6992199 h 7599878"/>
              <a:gd name="connsiteX4" fmla="*/ 3333128 w 3937632"/>
              <a:gd name="connsiteY4" fmla="*/ 7593528 h 7599878"/>
              <a:gd name="connsiteX5" fmla="*/ 240682 w 3937632"/>
              <a:gd name="connsiteY5" fmla="*/ 7599878 h 7599878"/>
              <a:gd name="connsiteX0" fmla="*/ 31930 w 3728880"/>
              <a:gd name="connsiteY0" fmla="*/ 7599878 h 7599882"/>
              <a:gd name="connsiteX1" fmla="*/ 135 w 3728880"/>
              <a:gd name="connsiteY1" fmla="*/ 0 h 7599882"/>
              <a:gd name="connsiteX2" fmla="*/ 3728880 w 3728880"/>
              <a:gd name="connsiteY2" fmla="*/ 9242 h 7599882"/>
              <a:gd name="connsiteX3" fmla="*/ 3725705 w 3728880"/>
              <a:gd name="connsiteY3" fmla="*/ 6992199 h 7599882"/>
              <a:gd name="connsiteX4" fmla="*/ 3124376 w 3728880"/>
              <a:gd name="connsiteY4" fmla="*/ 7593528 h 7599882"/>
              <a:gd name="connsiteX5" fmla="*/ 31930 w 3728880"/>
              <a:gd name="connsiteY5" fmla="*/ 7599878 h 7599882"/>
              <a:gd name="connsiteX0" fmla="*/ 0 w 3969541"/>
              <a:gd name="connsiteY0" fmla="*/ 8109171 h 8109175"/>
              <a:gd name="connsiteX1" fmla="*/ 2710 w 3969541"/>
              <a:gd name="connsiteY1" fmla="*/ 513606 h 8109175"/>
              <a:gd name="connsiteX2" fmla="*/ 3696950 w 3969541"/>
              <a:gd name="connsiteY2" fmla="*/ 518535 h 8109175"/>
              <a:gd name="connsiteX3" fmla="*/ 3693775 w 3969541"/>
              <a:gd name="connsiteY3" fmla="*/ 7501492 h 8109175"/>
              <a:gd name="connsiteX4" fmla="*/ 3092446 w 3969541"/>
              <a:gd name="connsiteY4" fmla="*/ 8102821 h 8109175"/>
              <a:gd name="connsiteX5" fmla="*/ 0 w 3969541"/>
              <a:gd name="connsiteY5" fmla="*/ 8109171 h 8109175"/>
              <a:gd name="connsiteX0" fmla="*/ 0 w 3696950"/>
              <a:gd name="connsiteY0" fmla="*/ 7595565 h 7595569"/>
              <a:gd name="connsiteX1" fmla="*/ 2710 w 3696950"/>
              <a:gd name="connsiteY1" fmla="*/ 0 h 7595569"/>
              <a:gd name="connsiteX2" fmla="*/ 3696950 w 3696950"/>
              <a:gd name="connsiteY2" fmla="*/ 4929 h 7595569"/>
              <a:gd name="connsiteX3" fmla="*/ 3693775 w 3696950"/>
              <a:gd name="connsiteY3" fmla="*/ 6987886 h 7595569"/>
              <a:gd name="connsiteX4" fmla="*/ 3092446 w 3696950"/>
              <a:gd name="connsiteY4" fmla="*/ 7589215 h 7595569"/>
              <a:gd name="connsiteX5" fmla="*/ 0 w 3696950"/>
              <a:gd name="connsiteY5" fmla="*/ 7595565 h 759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96950" h="7595569">
                <a:moveTo>
                  <a:pt x="0" y="7595565"/>
                </a:moveTo>
                <a:cubicBezTo>
                  <a:pt x="14131" y="7602373"/>
                  <a:pt x="-312" y="375263"/>
                  <a:pt x="2710" y="0"/>
                </a:cubicBezTo>
                <a:lnTo>
                  <a:pt x="3696950" y="4929"/>
                </a:lnTo>
                <a:cubicBezTo>
                  <a:pt x="3691025" y="5011"/>
                  <a:pt x="3693775" y="4660408"/>
                  <a:pt x="3693775" y="6987886"/>
                </a:cubicBezTo>
                <a:cubicBezTo>
                  <a:pt x="3693775" y="7319991"/>
                  <a:pt x="3424551" y="7589215"/>
                  <a:pt x="3092446" y="7589215"/>
                </a:cubicBezTo>
                <a:lnTo>
                  <a:pt x="0" y="7595565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356092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image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5A4DCD26-4DA3-9F47-929D-7A156A289A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9EA3B3-9BE9-2348-97E8-70A9E6BDD193}"/>
              </a:ext>
            </a:extLst>
          </p:cNvPr>
          <p:cNvSpPr/>
          <p:nvPr userDrawn="1"/>
        </p:nvSpPr>
        <p:spPr>
          <a:xfrm>
            <a:off x="0" y="3735420"/>
            <a:ext cx="12192000" cy="234881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2DDE9C-5CF5-6341-BDC9-87F23794A80D}"/>
              </a:ext>
            </a:extLst>
          </p:cNvPr>
          <p:cNvGrpSpPr/>
          <p:nvPr userDrawn="1"/>
        </p:nvGrpSpPr>
        <p:grpSpPr>
          <a:xfrm rot="10800000">
            <a:off x="452949" y="4068163"/>
            <a:ext cx="890221" cy="717650"/>
            <a:chOff x="12311279" y="4972087"/>
            <a:chExt cx="915745" cy="738256"/>
          </a:xfrm>
          <a:solidFill>
            <a:schemeClr val="bg1"/>
          </a:solidFill>
        </p:grpSpPr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67DFC191-AF16-C34E-844A-2797208AA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5742" y="4972087"/>
              <a:ext cx="401282" cy="738256"/>
            </a:xfrm>
            <a:custGeom>
              <a:avLst/>
              <a:gdLst>
                <a:gd name="T0" fmla="*/ 4 w 25"/>
                <a:gd name="T1" fmla="*/ 41 h 46"/>
                <a:gd name="T2" fmla="*/ 9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2 w 25"/>
                <a:gd name="T13" fmla="*/ 22 h 46"/>
                <a:gd name="T14" fmla="*/ 4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4" y="41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22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35"/>
                    <a:pt x="4" y="41"/>
                    <a:pt x="4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539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6000AFFD-38C0-ED4D-B395-42C26E8D2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279" y="4972087"/>
              <a:ext cx="401282" cy="738256"/>
            </a:xfrm>
            <a:custGeom>
              <a:avLst/>
              <a:gdLst>
                <a:gd name="T0" fmla="*/ 5 w 25"/>
                <a:gd name="T1" fmla="*/ 41 h 46"/>
                <a:gd name="T2" fmla="*/ 10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3 w 25"/>
                <a:gd name="T13" fmla="*/ 22 h 46"/>
                <a:gd name="T14" fmla="*/ 5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5" y="41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23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35"/>
                    <a:pt x="5" y="41"/>
                    <a:pt x="5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539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9D7799-3366-2A43-9364-889A856FED6F}"/>
              </a:ext>
            </a:extLst>
          </p:cNvPr>
          <p:cNvGrpSpPr/>
          <p:nvPr userDrawn="1"/>
        </p:nvGrpSpPr>
        <p:grpSpPr>
          <a:xfrm>
            <a:off x="10727765" y="5106966"/>
            <a:ext cx="890221" cy="717650"/>
            <a:chOff x="12311279" y="4972087"/>
            <a:chExt cx="915745" cy="738256"/>
          </a:xfrm>
          <a:solidFill>
            <a:schemeClr val="bg1"/>
          </a:solidFill>
        </p:grpSpPr>
        <p:sp>
          <p:nvSpPr>
            <p:cNvPr id="15" name="Freeform 25">
              <a:extLst>
                <a:ext uri="{FF2B5EF4-FFF2-40B4-BE49-F238E27FC236}">
                  <a16:creationId xmlns:a16="http://schemas.microsoft.com/office/drawing/2014/main" id="{153E5A51-DDE4-5E41-9EE4-B06F99A74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5742" y="4972087"/>
              <a:ext cx="401282" cy="738256"/>
            </a:xfrm>
            <a:custGeom>
              <a:avLst/>
              <a:gdLst>
                <a:gd name="T0" fmla="*/ 4 w 25"/>
                <a:gd name="T1" fmla="*/ 41 h 46"/>
                <a:gd name="T2" fmla="*/ 9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2 w 25"/>
                <a:gd name="T13" fmla="*/ 22 h 46"/>
                <a:gd name="T14" fmla="*/ 4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4" y="41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22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35"/>
                    <a:pt x="4" y="41"/>
                    <a:pt x="4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539"/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25412871-3EE8-B940-A1CF-3D4F3DC27C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279" y="4972087"/>
              <a:ext cx="401282" cy="738256"/>
            </a:xfrm>
            <a:custGeom>
              <a:avLst/>
              <a:gdLst>
                <a:gd name="T0" fmla="*/ 5 w 25"/>
                <a:gd name="T1" fmla="*/ 41 h 46"/>
                <a:gd name="T2" fmla="*/ 10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3 w 25"/>
                <a:gd name="T13" fmla="*/ 22 h 46"/>
                <a:gd name="T14" fmla="*/ 5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5" y="41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23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35"/>
                    <a:pt x="5" y="41"/>
                    <a:pt x="5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539"/>
            </a:p>
          </p:txBody>
        </p:sp>
      </p:grp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D569496D-4436-F14C-9315-0A38915358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31387" y="4132790"/>
            <a:ext cx="8929227" cy="1107584"/>
          </a:xfrm>
          <a:prstGeom prst="rect">
            <a:avLst/>
          </a:prstGeom>
        </p:spPr>
        <p:txBody>
          <a:bodyPr/>
          <a:lstStyle>
            <a:lvl1pPr>
              <a:defRPr sz="1632">
                <a:solidFill>
                  <a:schemeClr val="tx1"/>
                </a:solidFill>
              </a:defRPr>
            </a:lvl1pPr>
            <a:lvl2pPr>
              <a:defRPr sz="1088">
                <a:solidFill>
                  <a:schemeClr val="tx1"/>
                </a:solidFill>
              </a:defRPr>
            </a:lvl2pPr>
            <a:lvl3pPr>
              <a:defRPr sz="1088">
                <a:solidFill>
                  <a:schemeClr val="tx1"/>
                </a:solidFill>
              </a:defRPr>
            </a:lvl3pPr>
            <a:lvl4pPr>
              <a:defRPr sz="1088">
                <a:solidFill>
                  <a:schemeClr val="tx1"/>
                </a:solidFill>
              </a:defRPr>
            </a:lvl4pPr>
            <a:lvl5pPr>
              <a:defRPr sz="1088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quote here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41DBDC45-83ED-6E44-AEA5-A063E6D6B1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31387" y="5393142"/>
            <a:ext cx="8929227" cy="304357"/>
          </a:xfrm>
          <a:prstGeom prst="rect">
            <a:avLst/>
          </a:prstGeom>
        </p:spPr>
        <p:txBody>
          <a:bodyPr/>
          <a:lstStyle>
            <a:lvl1pPr>
              <a:defRPr sz="1451">
                <a:solidFill>
                  <a:schemeClr val="accent1"/>
                </a:solidFill>
              </a:defRPr>
            </a:lvl1pPr>
            <a:lvl2pPr>
              <a:defRPr sz="1088">
                <a:solidFill>
                  <a:schemeClr val="tx1"/>
                </a:solidFill>
              </a:defRPr>
            </a:lvl2pPr>
            <a:lvl3pPr>
              <a:defRPr sz="1088">
                <a:solidFill>
                  <a:schemeClr val="tx1"/>
                </a:solidFill>
              </a:defRPr>
            </a:lvl3pPr>
            <a:lvl4pPr>
              <a:defRPr sz="1088">
                <a:solidFill>
                  <a:schemeClr val="tx1"/>
                </a:solidFill>
              </a:defRPr>
            </a:lvl4pPr>
            <a:lvl5pPr>
              <a:defRPr sz="1088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Name and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CA2D9-337B-A546-A845-30E2B3FCF1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2474" y="704203"/>
            <a:ext cx="9027996" cy="463534"/>
          </a:xfrm>
          <a:prstGeom prst="rect">
            <a:avLst/>
          </a:prstGeom>
        </p:spPr>
        <p:txBody>
          <a:bodyPr/>
          <a:lstStyle>
            <a:lvl1pPr>
              <a:defRPr sz="2720">
                <a:solidFill>
                  <a:schemeClr val="tx2">
                    <a:lumMod val="10000"/>
                    <a:lumOff val="90000"/>
                  </a:schemeClr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 dirty="0"/>
              <a:t>Title line one</a:t>
            </a:r>
          </a:p>
        </p:txBody>
      </p:sp>
    </p:spTree>
    <p:extLst>
      <p:ext uri="{BB962C8B-B14F-4D97-AF65-F5344CB8AC3E}">
        <p14:creationId xmlns:p14="http://schemas.microsoft.com/office/powerpoint/2010/main" val="697199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6EF24DA-71B3-0648-A902-86491C36FD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9" name="Picture 8" descr="A close up of a sign&#10;&#10;Description generated with high confidence">
            <a:extLst>
              <a:ext uri="{FF2B5EF4-FFF2-40B4-BE49-F238E27FC236}">
                <a16:creationId xmlns:a16="http://schemas.microsoft.com/office/drawing/2014/main" id="{A853EF31-21BC-A041-A139-C1B4ECC7DE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125" y="754211"/>
            <a:ext cx="2470724" cy="904790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1FF34B6B-C022-5A44-A469-7F6E9C7C1E69}"/>
              </a:ext>
            </a:extLst>
          </p:cNvPr>
          <p:cNvSpPr txBox="1"/>
          <p:nvPr userDrawn="1"/>
        </p:nvSpPr>
        <p:spPr>
          <a:xfrm>
            <a:off x="4237769" y="6061297"/>
            <a:ext cx="3687618" cy="5057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43000"/>
              </a:lnSpc>
            </a:pPr>
            <a:r>
              <a:rPr lang="en-GB" sz="2539" spc="-5" dirty="0">
                <a:solidFill>
                  <a:schemeClr val="accent1"/>
                </a:solidFill>
                <a:latin typeface="Palatino Linotype" panose="02040502050505030304" pitchFamily="18" charset="0"/>
                <a:cs typeface="Trebuchet MS"/>
              </a:rPr>
              <a:t>everywoman everywhere</a:t>
            </a:r>
          </a:p>
        </p:txBody>
      </p:sp>
    </p:spTree>
    <p:extLst>
      <p:ext uri="{BB962C8B-B14F-4D97-AF65-F5344CB8AC3E}">
        <p14:creationId xmlns:p14="http://schemas.microsoft.com/office/powerpoint/2010/main" val="2792151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932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81"/>
            <a:ext cx="10363200" cy="251183"/>
          </a:xfrm>
          <a:prstGeom prst="rect">
            <a:avLst/>
          </a:prstGeom>
        </p:spPr>
        <p:txBody>
          <a:bodyPr/>
          <a:lstStyle>
            <a:lvl1pPr>
              <a:defRPr>
                <a:latin typeface="Palatino Linotype"/>
                <a:cs typeface="Palatino Linotype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400" cy="251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92878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F4D95-E2CA-E54C-867F-5B84E9E25FA3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07D24-79FC-D24D-A7C1-393AF8243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18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F4D95-E2CA-E54C-867F-5B84E9E25FA3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07D24-79FC-D24D-A7C1-393AF8243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342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F4D95-E2CA-E54C-867F-5B84E9E25FA3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07D24-79FC-D24D-A7C1-393AF8243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155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F4D95-E2CA-E54C-867F-5B84E9E25FA3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07D24-79FC-D24D-A7C1-393AF8243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35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F4D95-E2CA-E54C-867F-5B84E9E25FA3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07D24-79FC-D24D-A7C1-393AF8243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39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 lin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F476040-597A-AC4F-9489-BC03B665C8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2475" y="1758205"/>
            <a:ext cx="7317573" cy="4122861"/>
          </a:xfrm>
          <a:prstGeom prst="rect">
            <a:avLst/>
          </a:prstGeom>
        </p:spPr>
        <p:txBody>
          <a:bodyPr/>
          <a:lstStyle>
            <a:lvl1pPr>
              <a:defRPr sz="1088">
                <a:solidFill>
                  <a:schemeClr val="tx1"/>
                </a:solidFill>
              </a:defRPr>
            </a:lvl1pPr>
            <a:lvl2pPr>
              <a:defRPr sz="1088">
                <a:solidFill>
                  <a:schemeClr val="tx1"/>
                </a:solidFill>
              </a:defRPr>
            </a:lvl2pPr>
            <a:lvl3pPr>
              <a:defRPr sz="1088">
                <a:solidFill>
                  <a:schemeClr val="tx1"/>
                </a:solidFill>
              </a:defRPr>
            </a:lvl3pPr>
            <a:lvl4pPr>
              <a:defRPr sz="1088">
                <a:solidFill>
                  <a:schemeClr val="tx1"/>
                </a:solidFill>
              </a:defRPr>
            </a:lvl4pPr>
            <a:lvl5pPr>
              <a:defRPr sz="1088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F2003F7-CA18-7D49-B884-523E76F2D70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85800" y="-25280"/>
            <a:ext cx="3331484" cy="6893105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14990 w 6185877"/>
              <a:gd name="connsiteY0" fmla="*/ 961093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2497135 w 6185877"/>
              <a:gd name="connsiteY1" fmla="*/ 950227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449170 h 8020411"/>
              <a:gd name="connsiteX1" fmla="*/ 2497135 w 6185877"/>
              <a:gd name="connsiteY1" fmla="*/ 4383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8132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71277 w 6185877"/>
              <a:gd name="connsiteY3" fmla="*/ 9165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690327"/>
              <a:gd name="connsiteY0" fmla="*/ 0 h 7572509"/>
              <a:gd name="connsiteX1" fmla="*/ 2509835 w 3690327"/>
              <a:gd name="connsiteY1" fmla="*/ 1834 h 7572509"/>
              <a:gd name="connsiteX2" fmla="*/ 3681326 w 3690327"/>
              <a:gd name="connsiteY2" fmla="*/ 8171 h 7572509"/>
              <a:gd name="connsiteX3" fmla="*/ 3690327 w 3690327"/>
              <a:gd name="connsiteY3" fmla="*/ 941986 h 7572509"/>
              <a:gd name="connsiteX4" fmla="*/ 3664927 w 3690327"/>
              <a:gd name="connsiteY4" fmla="*/ 7020712 h 7572509"/>
              <a:gd name="connsiteX5" fmla="*/ 3666848 w 3690327"/>
              <a:gd name="connsiteY5" fmla="*/ 7571241 h 7572509"/>
              <a:gd name="connsiteX6" fmla="*/ 601329 w 3690327"/>
              <a:gd name="connsiteY6" fmla="*/ 7571241 h 7572509"/>
              <a:gd name="connsiteX7" fmla="*/ 0 w 3690327"/>
              <a:gd name="connsiteY7" fmla="*/ 6969912 h 7572509"/>
              <a:gd name="connsiteX8" fmla="*/ 14990 w 3690327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817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182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895405"/>
              <a:gd name="connsiteY0" fmla="*/ 0 h 7611785"/>
              <a:gd name="connsiteX1" fmla="*/ 2509835 w 3895405"/>
              <a:gd name="connsiteY1" fmla="*/ 1834 h 7611785"/>
              <a:gd name="connsiteX2" fmla="*/ 3681326 w 3895405"/>
              <a:gd name="connsiteY2" fmla="*/ 1821 h 7611785"/>
              <a:gd name="connsiteX3" fmla="*/ 3677627 w 3895405"/>
              <a:gd name="connsiteY3" fmla="*/ 957861 h 7611785"/>
              <a:gd name="connsiteX4" fmla="*/ 3671277 w 3895405"/>
              <a:gd name="connsiteY4" fmla="*/ 7023887 h 7611785"/>
              <a:gd name="connsiteX5" fmla="*/ 3666848 w 3895405"/>
              <a:gd name="connsiteY5" fmla="*/ 7571241 h 7611785"/>
              <a:gd name="connsiteX6" fmla="*/ 601329 w 3895405"/>
              <a:gd name="connsiteY6" fmla="*/ 7571241 h 7611785"/>
              <a:gd name="connsiteX7" fmla="*/ 0 w 3895405"/>
              <a:gd name="connsiteY7" fmla="*/ 6969912 h 7611785"/>
              <a:gd name="connsiteX8" fmla="*/ 14990 w 3895405"/>
              <a:gd name="connsiteY8" fmla="*/ 0 h 7611785"/>
              <a:gd name="connsiteX0" fmla="*/ 14990 w 3682756"/>
              <a:gd name="connsiteY0" fmla="*/ 0 h 7573685"/>
              <a:gd name="connsiteX1" fmla="*/ 2509835 w 3682756"/>
              <a:gd name="connsiteY1" fmla="*/ 1834 h 7573685"/>
              <a:gd name="connsiteX2" fmla="*/ 3681326 w 3682756"/>
              <a:gd name="connsiteY2" fmla="*/ 1821 h 7573685"/>
              <a:gd name="connsiteX3" fmla="*/ 3677627 w 3682756"/>
              <a:gd name="connsiteY3" fmla="*/ 957861 h 7573685"/>
              <a:gd name="connsiteX4" fmla="*/ 3671277 w 3682756"/>
              <a:gd name="connsiteY4" fmla="*/ 7023887 h 7573685"/>
              <a:gd name="connsiteX5" fmla="*/ 3666848 w 3682756"/>
              <a:gd name="connsiteY5" fmla="*/ 7571241 h 7573685"/>
              <a:gd name="connsiteX6" fmla="*/ 601329 w 3682756"/>
              <a:gd name="connsiteY6" fmla="*/ 7571241 h 7573685"/>
              <a:gd name="connsiteX7" fmla="*/ 0 w 3682756"/>
              <a:gd name="connsiteY7" fmla="*/ 6969912 h 7573685"/>
              <a:gd name="connsiteX8" fmla="*/ 14990 w 3682756"/>
              <a:gd name="connsiteY8" fmla="*/ 0 h 7573685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0 w 3684492"/>
              <a:gd name="connsiteY0" fmla="*/ 9317 h 7583002"/>
              <a:gd name="connsiteX1" fmla="*/ 250599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0 w 3684492"/>
              <a:gd name="connsiteY0" fmla="*/ 9317 h 7583002"/>
              <a:gd name="connsiteX1" fmla="*/ 177001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3839 w 3682756"/>
              <a:gd name="connsiteY0" fmla="*/ 0 h 7590412"/>
              <a:gd name="connsiteX1" fmla="*/ 1768280 w 3682756"/>
              <a:gd name="connsiteY1" fmla="*/ 7410 h 7590412"/>
              <a:gd name="connsiteX2" fmla="*/ 3681326 w 3682756"/>
              <a:gd name="connsiteY2" fmla="*/ 18548 h 7590412"/>
              <a:gd name="connsiteX3" fmla="*/ 3677627 w 3682756"/>
              <a:gd name="connsiteY3" fmla="*/ 974588 h 7590412"/>
              <a:gd name="connsiteX4" fmla="*/ 3671277 w 3682756"/>
              <a:gd name="connsiteY4" fmla="*/ 7040614 h 7590412"/>
              <a:gd name="connsiteX5" fmla="*/ 3666848 w 3682756"/>
              <a:gd name="connsiteY5" fmla="*/ 7587968 h 7590412"/>
              <a:gd name="connsiteX6" fmla="*/ 601329 w 3682756"/>
              <a:gd name="connsiteY6" fmla="*/ 7587968 h 7590412"/>
              <a:gd name="connsiteX7" fmla="*/ 0 w 3682756"/>
              <a:gd name="connsiteY7" fmla="*/ 6986639 h 7590412"/>
              <a:gd name="connsiteX8" fmla="*/ 3839 w 3682756"/>
              <a:gd name="connsiteY8" fmla="*/ 0 h 7590412"/>
              <a:gd name="connsiteX0" fmla="*/ 3839 w 3682756"/>
              <a:gd name="connsiteY0" fmla="*/ 3741 h 7594153"/>
              <a:gd name="connsiteX1" fmla="*/ 1779431 w 3682756"/>
              <a:gd name="connsiteY1" fmla="*/ 0 h 7594153"/>
              <a:gd name="connsiteX2" fmla="*/ 3681326 w 3682756"/>
              <a:gd name="connsiteY2" fmla="*/ 22289 h 7594153"/>
              <a:gd name="connsiteX3" fmla="*/ 3677627 w 3682756"/>
              <a:gd name="connsiteY3" fmla="*/ 978329 h 7594153"/>
              <a:gd name="connsiteX4" fmla="*/ 3671277 w 3682756"/>
              <a:gd name="connsiteY4" fmla="*/ 7044355 h 7594153"/>
              <a:gd name="connsiteX5" fmla="*/ 3666848 w 3682756"/>
              <a:gd name="connsiteY5" fmla="*/ 7591709 h 7594153"/>
              <a:gd name="connsiteX6" fmla="*/ 601329 w 3682756"/>
              <a:gd name="connsiteY6" fmla="*/ 7591709 h 7594153"/>
              <a:gd name="connsiteX7" fmla="*/ 0 w 3682756"/>
              <a:gd name="connsiteY7" fmla="*/ 6990380 h 7594153"/>
              <a:gd name="connsiteX8" fmla="*/ 3839 w 3682756"/>
              <a:gd name="connsiteY8" fmla="*/ 3741 h 7594153"/>
              <a:gd name="connsiteX0" fmla="*/ 3839 w 3682756"/>
              <a:gd name="connsiteY0" fmla="*/ 548819 h 8139231"/>
              <a:gd name="connsiteX1" fmla="*/ 3681326 w 3682756"/>
              <a:gd name="connsiteY1" fmla="*/ 567367 h 8139231"/>
              <a:gd name="connsiteX2" fmla="*/ 3677627 w 3682756"/>
              <a:gd name="connsiteY2" fmla="*/ 1523407 h 8139231"/>
              <a:gd name="connsiteX3" fmla="*/ 3671277 w 3682756"/>
              <a:gd name="connsiteY3" fmla="*/ 7589433 h 8139231"/>
              <a:gd name="connsiteX4" fmla="*/ 3666848 w 3682756"/>
              <a:gd name="connsiteY4" fmla="*/ 8136787 h 8139231"/>
              <a:gd name="connsiteX5" fmla="*/ 601329 w 3682756"/>
              <a:gd name="connsiteY5" fmla="*/ 8136787 h 8139231"/>
              <a:gd name="connsiteX6" fmla="*/ 0 w 3682756"/>
              <a:gd name="connsiteY6" fmla="*/ 7535458 h 8139231"/>
              <a:gd name="connsiteX7" fmla="*/ 3839 w 3682756"/>
              <a:gd name="connsiteY7" fmla="*/ 548819 h 8139231"/>
              <a:gd name="connsiteX0" fmla="*/ 3839 w 3950935"/>
              <a:gd name="connsiteY0" fmla="*/ 548819 h 8336254"/>
              <a:gd name="connsiteX1" fmla="*/ 3681326 w 3950935"/>
              <a:gd name="connsiteY1" fmla="*/ 567367 h 8336254"/>
              <a:gd name="connsiteX2" fmla="*/ 3671277 w 3950935"/>
              <a:gd name="connsiteY2" fmla="*/ 7589433 h 8336254"/>
              <a:gd name="connsiteX3" fmla="*/ 3666848 w 3950935"/>
              <a:gd name="connsiteY3" fmla="*/ 8136787 h 8336254"/>
              <a:gd name="connsiteX4" fmla="*/ 601329 w 3950935"/>
              <a:gd name="connsiteY4" fmla="*/ 8136787 h 8336254"/>
              <a:gd name="connsiteX5" fmla="*/ 0 w 3950935"/>
              <a:gd name="connsiteY5" fmla="*/ 7535458 h 8336254"/>
              <a:gd name="connsiteX6" fmla="*/ 3839 w 3950935"/>
              <a:gd name="connsiteY6" fmla="*/ 548819 h 8336254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681326"/>
              <a:gd name="connsiteY0" fmla="*/ 548819 h 8139231"/>
              <a:gd name="connsiteX1" fmla="*/ 3681326 w 3681326"/>
              <a:gd name="connsiteY1" fmla="*/ 567367 h 8139231"/>
              <a:gd name="connsiteX2" fmla="*/ 3666848 w 3681326"/>
              <a:gd name="connsiteY2" fmla="*/ 8136787 h 8139231"/>
              <a:gd name="connsiteX3" fmla="*/ 601329 w 3681326"/>
              <a:gd name="connsiteY3" fmla="*/ 8136787 h 8139231"/>
              <a:gd name="connsiteX4" fmla="*/ 0 w 3681326"/>
              <a:gd name="connsiteY4" fmla="*/ 7535458 h 8139231"/>
              <a:gd name="connsiteX5" fmla="*/ 3839 w 3681326"/>
              <a:gd name="connsiteY5" fmla="*/ 548819 h 8139231"/>
              <a:gd name="connsiteX0" fmla="*/ 3839 w 3681336"/>
              <a:gd name="connsiteY0" fmla="*/ 509120 h 8099532"/>
              <a:gd name="connsiteX1" fmla="*/ 3681326 w 3681336"/>
              <a:gd name="connsiteY1" fmla="*/ 527668 h 8099532"/>
              <a:gd name="connsiteX2" fmla="*/ 3666848 w 3681336"/>
              <a:gd name="connsiteY2" fmla="*/ 8097088 h 8099532"/>
              <a:gd name="connsiteX3" fmla="*/ 601329 w 3681336"/>
              <a:gd name="connsiteY3" fmla="*/ 8097088 h 8099532"/>
              <a:gd name="connsiteX4" fmla="*/ 0 w 3681336"/>
              <a:gd name="connsiteY4" fmla="*/ 7495759 h 8099532"/>
              <a:gd name="connsiteX5" fmla="*/ 3839 w 3681336"/>
              <a:gd name="connsiteY5" fmla="*/ 509120 h 8099532"/>
              <a:gd name="connsiteX0" fmla="*/ 3839 w 3681334"/>
              <a:gd name="connsiteY0" fmla="*/ 0 h 7590412"/>
              <a:gd name="connsiteX1" fmla="*/ 3681326 w 3681334"/>
              <a:gd name="connsiteY1" fmla="*/ 18548 h 7590412"/>
              <a:gd name="connsiteX2" fmla="*/ 3666848 w 3681334"/>
              <a:gd name="connsiteY2" fmla="*/ 7587968 h 7590412"/>
              <a:gd name="connsiteX3" fmla="*/ 601329 w 3681334"/>
              <a:gd name="connsiteY3" fmla="*/ 7587968 h 7590412"/>
              <a:gd name="connsiteX4" fmla="*/ 0 w 3681334"/>
              <a:gd name="connsiteY4" fmla="*/ 6986639 h 7590412"/>
              <a:gd name="connsiteX5" fmla="*/ 3839 w 3681334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0 w 3677501"/>
              <a:gd name="connsiteY0" fmla="*/ 0 h 7618352"/>
              <a:gd name="connsiteX1" fmla="*/ 3677493 w 3677501"/>
              <a:gd name="connsiteY1" fmla="*/ 29762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3677501"/>
              <a:gd name="connsiteY0" fmla="*/ 0 h 7618352"/>
              <a:gd name="connsiteX1" fmla="*/ 3677493 w 3677501"/>
              <a:gd name="connsiteY1" fmla="*/ 7409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77501" h="7618352">
                <a:moveTo>
                  <a:pt x="0" y="0"/>
                </a:moveTo>
                <a:cubicBezTo>
                  <a:pt x="5813" y="3954"/>
                  <a:pt x="3684087" y="17822"/>
                  <a:pt x="3677493" y="7409"/>
                </a:cubicBezTo>
                <a:cubicBezTo>
                  <a:pt x="3674677" y="11982"/>
                  <a:pt x="3657816" y="7620002"/>
                  <a:pt x="3668590" y="7615908"/>
                </a:cubicBezTo>
                <a:cubicBezTo>
                  <a:pt x="3658582" y="7621409"/>
                  <a:pt x="1624911" y="7615908"/>
                  <a:pt x="603071" y="7615908"/>
                </a:cubicBezTo>
                <a:cubicBezTo>
                  <a:pt x="270966" y="7615908"/>
                  <a:pt x="1742" y="7346684"/>
                  <a:pt x="1742" y="7014579"/>
                </a:cubicBezTo>
                <a:cubicBezTo>
                  <a:pt x="1742" y="4571354"/>
                  <a:pt x="5576" y="1108"/>
                  <a:pt x="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DC6E11B-8420-4C47-8D95-6B62E41E9C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2475" y="704202"/>
            <a:ext cx="7317573" cy="837277"/>
          </a:xfrm>
          <a:prstGeom prst="rect">
            <a:avLst/>
          </a:prstGeom>
        </p:spPr>
        <p:txBody>
          <a:bodyPr/>
          <a:lstStyle>
            <a:lvl1pPr>
              <a:defRPr sz="272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br>
              <a:rPr lang="en-GB" dirty="0">
                <a:solidFill>
                  <a:srgbClr val="9B4F96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Title line two</a:t>
            </a:r>
            <a:endParaRPr lang="en-GB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735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F4D95-E2CA-E54C-867F-5B84E9E25FA3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07D24-79FC-D24D-A7C1-393AF8243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579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F4D95-E2CA-E54C-867F-5B84E9E25FA3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07D24-79FC-D24D-A7C1-393AF8243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71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F4D95-E2CA-E54C-867F-5B84E9E25FA3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07D24-79FC-D24D-A7C1-393AF8243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841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F4D95-E2CA-E54C-867F-5B84E9E25FA3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07D24-79FC-D24D-A7C1-393AF8243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5834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F4D95-E2CA-E54C-867F-5B84E9E25FA3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07D24-79FC-D24D-A7C1-393AF8243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310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F4D95-E2CA-E54C-867F-5B84E9E25FA3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07D24-79FC-D24D-A7C1-393AF8243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74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 line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320966D-FC42-8C4E-B321-6C51B7519B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06713" y="704202"/>
            <a:ext cx="7317573" cy="837277"/>
          </a:xfrm>
          <a:prstGeom prst="rect">
            <a:avLst/>
          </a:prstGeom>
        </p:spPr>
        <p:txBody>
          <a:bodyPr/>
          <a:lstStyle>
            <a:lvl1pPr>
              <a:defRPr sz="272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br>
              <a:rPr lang="en-GB" dirty="0">
                <a:solidFill>
                  <a:srgbClr val="9B4F96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Title line two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206CF67-64C5-F844-BC9C-CDD4FD02B0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06713" y="1767048"/>
            <a:ext cx="7317573" cy="4122861"/>
          </a:xfrm>
          <a:prstGeom prst="rect">
            <a:avLst/>
          </a:prstGeom>
        </p:spPr>
        <p:txBody>
          <a:bodyPr/>
          <a:lstStyle>
            <a:lvl1pPr>
              <a:defRPr sz="1088">
                <a:solidFill>
                  <a:schemeClr val="tx1"/>
                </a:solidFill>
              </a:defRPr>
            </a:lvl1pPr>
            <a:lvl2pPr>
              <a:defRPr sz="1088">
                <a:solidFill>
                  <a:schemeClr val="tx1"/>
                </a:solidFill>
              </a:defRPr>
            </a:lvl2pPr>
            <a:lvl3pPr>
              <a:defRPr sz="1088">
                <a:solidFill>
                  <a:schemeClr val="tx1"/>
                </a:solidFill>
              </a:defRPr>
            </a:lvl3pPr>
            <a:lvl4pPr>
              <a:defRPr sz="1088">
                <a:solidFill>
                  <a:schemeClr val="tx1"/>
                </a:solidFill>
              </a:defRPr>
            </a:lvl4pPr>
            <a:lvl5pPr>
              <a:defRPr sz="1088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1687EF5-3057-A24E-99D1-E0749A2F79A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13951" y="-12462"/>
            <a:ext cx="3352530" cy="6887670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1944251 w 5769280"/>
              <a:gd name="connsiteY0" fmla="*/ 2369992 h 8090232"/>
              <a:gd name="connsiteX1" fmla="*/ 1978421 w 5769280"/>
              <a:gd name="connsiteY1" fmla="*/ 530171 h 8090232"/>
              <a:gd name="connsiteX2" fmla="*/ 3581832 w 5769280"/>
              <a:gd name="connsiteY2" fmla="*/ 541746 h 8090232"/>
              <a:gd name="connsiteX3" fmla="*/ 5618422 w 5769280"/>
              <a:gd name="connsiteY3" fmla="*/ 506468 h 8090232"/>
              <a:gd name="connsiteX4" fmla="*/ 5618422 w 5769280"/>
              <a:gd name="connsiteY4" fmla="*/ 7488903 h 8090232"/>
              <a:gd name="connsiteX5" fmla="*/ 5017093 w 5769280"/>
              <a:gd name="connsiteY5" fmla="*/ 8090232 h 8090232"/>
              <a:gd name="connsiteX6" fmla="*/ 33874 w 5769280"/>
              <a:gd name="connsiteY6" fmla="*/ 8090232 h 8090232"/>
              <a:gd name="connsiteX7" fmla="*/ 1921102 w 5769280"/>
              <a:gd name="connsiteY7" fmla="*/ 6435607 h 8090232"/>
              <a:gd name="connsiteX8" fmla="*/ 1944251 w 5769280"/>
              <a:gd name="connsiteY8" fmla="*/ 2369992 h 8090232"/>
              <a:gd name="connsiteX0" fmla="*/ 1944147 w 5769176"/>
              <a:gd name="connsiteY0" fmla="*/ 2369992 h 8090232"/>
              <a:gd name="connsiteX1" fmla="*/ 1978317 w 5769176"/>
              <a:gd name="connsiteY1" fmla="*/ 530171 h 8090232"/>
              <a:gd name="connsiteX2" fmla="*/ 3581728 w 5769176"/>
              <a:gd name="connsiteY2" fmla="*/ 541746 h 8090232"/>
              <a:gd name="connsiteX3" fmla="*/ 5618318 w 5769176"/>
              <a:gd name="connsiteY3" fmla="*/ 506468 h 8090232"/>
              <a:gd name="connsiteX4" fmla="*/ 5618318 w 5769176"/>
              <a:gd name="connsiteY4" fmla="*/ 7488903 h 8090232"/>
              <a:gd name="connsiteX5" fmla="*/ 5016989 w 5769176"/>
              <a:gd name="connsiteY5" fmla="*/ 8090232 h 8090232"/>
              <a:gd name="connsiteX6" fmla="*/ 33770 w 5769176"/>
              <a:gd name="connsiteY6" fmla="*/ 8090232 h 8090232"/>
              <a:gd name="connsiteX7" fmla="*/ 1920998 w 5769176"/>
              <a:gd name="connsiteY7" fmla="*/ 6435607 h 8090232"/>
              <a:gd name="connsiteX8" fmla="*/ 1944147 w 5769176"/>
              <a:gd name="connsiteY8" fmla="*/ 2369992 h 8090232"/>
              <a:gd name="connsiteX0" fmla="*/ 154273 w 3979302"/>
              <a:gd name="connsiteY0" fmla="*/ 2369992 h 8090232"/>
              <a:gd name="connsiteX1" fmla="*/ 188443 w 3979302"/>
              <a:gd name="connsiteY1" fmla="*/ 530171 h 8090232"/>
              <a:gd name="connsiteX2" fmla="*/ 1791854 w 3979302"/>
              <a:gd name="connsiteY2" fmla="*/ 541746 h 8090232"/>
              <a:gd name="connsiteX3" fmla="*/ 3828444 w 3979302"/>
              <a:gd name="connsiteY3" fmla="*/ 506468 h 8090232"/>
              <a:gd name="connsiteX4" fmla="*/ 3828444 w 3979302"/>
              <a:gd name="connsiteY4" fmla="*/ 7488903 h 8090232"/>
              <a:gd name="connsiteX5" fmla="*/ 3227115 w 3979302"/>
              <a:gd name="connsiteY5" fmla="*/ 8090232 h 8090232"/>
              <a:gd name="connsiteX6" fmla="*/ 153719 w 3979302"/>
              <a:gd name="connsiteY6" fmla="*/ 8090232 h 8090232"/>
              <a:gd name="connsiteX7" fmla="*/ 131124 w 3979302"/>
              <a:gd name="connsiteY7" fmla="*/ 6435607 h 8090232"/>
              <a:gd name="connsiteX8" fmla="*/ 154273 w 3979302"/>
              <a:gd name="connsiteY8" fmla="*/ 2369992 h 8090232"/>
              <a:gd name="connsiteX0" fmla="*/ 94292 w 3919321"/>
              <a:gd name="connsiteY0" fmla="*/ 2369992 h 8090370"/>
              <a:gd name="connsiteX1" fmla="*/ 128462 w 3919321"/>
              <a:gd name="connsiteY1" fmla="*/ 530171 h 8090370"/>
              <a:gd name="connsiteX2" fmla="*/ 1731873 w 3919321"/>
              <a:gd name="connsiteY2" fmla="*/ 541746 h 8090370"/>
              <a:gd name="connsiteX3" fmla="*/ 3768463 w 3919321"/>
              <a:gd name="connsiteY3" fmla="*/ 506468 h 8090370"/>
              <a:gd name="connsiteX4" fmla="*/ 3768463 w 3919321"/>
              <a:gd name="connsiteY4" fmla="*/ 7488903 h 8090370"/>
              <a:gd name="connsiteX5" fmla="*/ 3167134 w 3919321"/>
              <a:gd name="connsiteY5" fmla="*/ 8090232 h 8090370"/>
              <a:gd name="connsiteX6" fmla="*/ 93738 w 3919321"/>
              <a:gd name="connsiteY6" fmla="*/ 8090232 h 8090370"/>
              <a:gd name="connsiteX7" fmla="*/ 71143 w 3919321"/>
              <a:gd name="connsiteY7" fmla="*/ 6435607 h 8090370"/>
              <a:gd name="connsiteX8" fmla="*/ 94292 w 3919321"/>
              <a:gd name="connsiteY8" fmla="*/ 2369992 h 8090370"/>
              <a:gd name="connsiteX0" fmla="*/ 94292 w 3919321"/>
              <a:gd name="connsiteY0" fmla="*/ 2376231 h 8096609"/>
              <a:gd name="connsiteX1" fmla="*/ 128462 w 3919321"/>
              <a:gd name="connsiteY1" fmla="*/ 536410 h 8096609"/>
              <a:gd name="connsiteX2" fmla="*/ 1731873 w 3919321"/>
              <a:gd name="connsiteY2" fmla="*/ 528935 h 8096609"/>
              <a:gd name="connsiteX3" fmla="*/ 3768463 w 3919321"/>
              <a:gd name="connsiteY3" fmla="*/ 512707 h 8096609"/>
              <a:gd name="connsiteX4" fmla="*/ 3768463 w 3919321"/>
              <a:gd name="connsiteY4" fmla="*/ 7495142 h 8096609"/>
              <a:gd name="connsiteX5" fmla="*/ 3167134 w 3919321"/>
              <a:gd name="connsiteY5" fmla="*/ 8096471 h 8096609"/>
              <a:gd name="connsiteX6" fmla="*/ 93738 w 3919321"/>
              <a:gd name="connsiteY6" fmla="*/ 8096471 h 8096609"/>
              <a:gd name="connsiteX7" fmla="*/ 71143 w 3919321"/>
              <a:gd name="connsiteY7" fmla="*/ 6441846 h 8096609"/>
              <a:gd name="connsiteX8" fmla="*/ 94292 w 3919321"/>
              <a:gd name="connsiteY8" fmla="*/ 2376231 h 8096609"/>
              <a:gd name="connsiteX0" fmla="*/ 94292 w 3919321"/>
              <a:gd name="connsiteY0" fmla="*/ 2375536 h 8095914"/>
              <a:gd name="connsiteX1" fmla="*/ 128462 w 3919321"/>
              <a:gd name="connsiteY1" fmla="*/ 535715 h 8095914"/>
              <a:gd name="connsiteX2" fmla="*/ 1731873 w 3919321"/>
              <a:gd name="connsiteY2" fmla="*/ 528240 h 8095914"/>
              <a:gd name="connsiteX3" fmla="*/ 3768463 w 3919321"/>
              <a:gd name="connsiteY3" fmla="*/ 512012 h 8095914"/>
              <a:gd name="connsiteX4" fmla="*/ 3768463 w 3919321"/>
              <a:gd name="connsiteY4" fmla="*/ 7494447 h 8095914"/>
              <a:gd name="connsiteX5" fmla="*/ 3167134 w 3919321"/>
              <a:gd name="connsiteY5" fmla="*/ 8095776 h 8095914"/>
              <a:gd name="connsiteX6" fmla="*/ 93738 w 3919321"/>
              <a:gd name="connsiteY6" fmla="*/ 8095776 h 8095914"/>
              <a:gd name="connsiteX7" fmla="*/ 71143 w 3919321"/>
              <a:gd name="connsiteY7" fmla="*/ 6441151 h 8095914"/>
              <a:gd name="connsiteX8" fmla="*/ 94292 w 3919321"/>
              <a:gd name="connsiteY8" fmla="*/ 2375536 h 8095914"/>
              <a:gd name="connsiteX0" fmla="*/ 94292 w 3921677"/>
              <a:gd name="connsiteY0" fmla="*/ 2358929 h 8079307"/>
              <a:gd name="connsiteX1" fmla="*/ 128462 w 3921677"/>
              <a:gd name="connsiteY1" fmla="*/ 519108 h 8079307"/>
              <a:gd name="connsiteX2" fmla="*/ 1731873 w 3921677"/>
              <a:gd name="connsiteY2" fmla="*/ 511633 h 8079307"/>
              <a:gd name="connsiteX3" fmla="*/ 3771638 w 3921677"/>
              <a:gd name="connsiteY3" fmla="*/ 517630 h 8079307"/>
              <a:gd name="connsiteX4" fmla="*/ 3768463 w 3921677"/>
              <a:gd name="connsiteY4" fmla="*/ 7477840 h 8079307"/>
              <a:gd name="connsiteX5" fmla="*/ 3167134 w 3921677"/>
              <a:gd name="connsiteY5" fmla="*/ 8079169 h 8079307"/>
              <a:gd name="connsiteX6" fmla="*/ 93738 w 3921677"/>
              <a:gd name="connsiteY6" fmla="*/ 8079169 h 8079307"/>
              <a:gd name="connsiteX7" fmla="*/ 71143 w 3921677"/>
              <a:gd name="connsiteY7" fmla="*/ 6424544 h 8079307"/>
              <a:gd name="connsiteX8" fmla="*/ 94292 w 3921677"/>
              <a:gd name="connsiteY8" fmla="*/ 2358929 h 8079307"/>
              <a:gd name="connsiteX0" fmla="*/ 94292 w 3772415"/>
              <a:gd name="connsiteY0" fmla="*/ 1978567 h 7698945"/>
              <a:gd name="connsiteX1" fmla="*/ 128462 w 3772415"/>
              <a:gd name="connsiteY1" fmla="*/ 138746 h 7698945"/>
              <a:gd name="connsiteX2" fmla="*/ 1731873 w 3772415"/>
              <a:gd name="connsiteY2" fmla="*/ 131271 h 7698945"/>
              <a:gd name="connsiteX3" fmla="*/ 3771638 w 3772415"/>
              <a:gd name="connsiteY3" fmla="*/ 137268 h 7698945"/>
              <a:gd name="connsiteX4" fmla="*/ 3768463 w 3772415"/>
              <a:gd name="connsiteY4" fmla="*/ 7097478 h 7698945"/>
              <a:gd name="connsiteX5" fmla="*/ 3167134 w 3772415"/>
              <a:gd name="connsiteY5" fmla="*/ 7698807 h 7698945"/>
              <a:gd name="connsiteX6" fmla="*/ 93738 w 3772415"/>
              <a:gd name="connsiteY6" fmla="*/ 7698807 h 7698945"/>
              <a:gd name="connsiteX7" fmla="*/ 71143 w 3772415"/>
              <a:gd name="connsiteY7" fmla="*/ 6044182 h 7698945"/>
              <a:gd name="connsiteX8" fmla="*/ 94292 w 3772415"/>
              <a:gd name="connsiteY8" fmla="*/ 1978567 h 7698945"/>
              <a:gd name="connsiteX0" fmla="*/ 128515 w 3806638"/>
              <a:gd name="connsiteY0" fmla="*/ 1983481 h 7703859"/>
              <a:gd name="connsiteX1" fmla="*/ 118235 w 3806638"/>
              <a:gd name="connsiteY1" fmla="*/ 137310 h 7703859"/>
              <a:gd name="connsiteX2" fmla="*/ 1766096 w 3806638"/>
              <a:gd name="connsiteY2" fmla="*/ 136185 h 7703859"/>
              <a:gd name="connsiteX3" fmla="*/ 3805861 w 3806638"/>
              <a:gd name="connsiteY3" fmla="*/ 142182 h 7703859"/>
              <a:gd name="connsiteX4" fmla="*/ 3802686 w 3806638"/>
              <a:gd name="connsiteY4" fmla="*/ 7102392 h 7703859"/>
              <a:gd name="connsiteX5" fmla="*/ 3201357 w 3806638"/>
              <a:gd name="connsiteY5" fmla="*/ 7703721 h 7703859"/>
              <a:gd name="connsiteX6" fmla="*/ 127961 w 3806638"/>
              <a:gd name="connsiteY6" fmla="*/ 7703721 h 7703859"/>
              <a:gd name="connsiteX7" fmla="*/ 105366 w 3806638"/>
              <a:gd name="connsiteY7" fmla="*/ 6049096 h 7703859"/>
              <a:gd name="connsiteX8" fmla="*/ 128515 w 3806638"/>
              <a:gd name="connsiteY8" fmla="*/ 1983481 h 7703859"/>
              <a:gd name="connsiteX0" fmla="*/ 23150 w 3701273"/>
              <a:gd name="connsiteY0" fmla="*/ 1847338 h 7567716"/>
              <a:gd name="connsiteX1" fmla="*/ 12870 w 3701273"/>
              <a:gd name="connsiteY1" fmla="*/ 1167 h 7567716"/>
              <a:gd name="connsiteX2" fmla="*/ 1660731 w 3701273"/>
              <a:gd name="connsiteY2" fmla="*/ 42 h 7567716"/>
              <a:gd name="connsiteX3" fmla="*/ 3700496 w 3701273"/>
              <a:gd name="connsiteY3" fmla="*/ 6039 h 7567716"/>
              <a:gd name="connsiteX4" fmla="*/ 3697321 w 3701273"/>
              <a:gd name="connsiteY4" fmla="*/ 6966249 h 7567716"/>
              <a:gd name="connsiteX5" fmla="*/ 3095992 w 3701273"/>
              <a:gd name="connsiteY5" fmla="*/ 7567578 h 7567716"/>
              <a:gd name="connsiteX6" fmla="*/ 22596 w 3701273"/>
              <a:gd name="connsiteY6" fmla="*/ 7567578 h 7567716"/>
              <a:gd name="connsiteX7" fmla="*/ 1 w 3701273"/>
              <a:gd name="connsiteY7" fmla="*/ 5912953 h 7567716"/>
              <a:gd name="connsiteX8" fmla="*/ 23150 w 3701273"/>
              <a:gd name="connsiteY8" fmla="*/ 1847338 h 7567716"/>
              <a:gd name="connsiteX0" fmla="*/ 122093 w 3809741"/>
              <a:gd name="connsiteY0" fmla="*/ 2000532 h 7705035"/>
              <a:gd name="connsiteX1" fmla="*/ 121338 w 3809741"/>
              <a:gd name="connsiteY1" fmla="*/ 138486 h 7705035"/>
              <a:gd name="connsiteX2" fmla="*/ 1769199 w 3809741"/>
              <a:gd name="connsiteY2" fmla="*/ 137361 h 7705035"/>
              <a:gd name="connsiteX3" fmla="*/ 3808964 w 3809741"/>
              <a:gd name="connsiteY3" fmla="*/ 143358 h 7705035"/>
              <a:gd name="connsiteX4" fmla="*/ 3805789 w 3809741"/>
              <a:gd name="connsiteY4" fmla="*/ 7103568 h 7705035"/>
              <a:gd name="connsiteX5" fmla="*/ 3204460 w 3809741"/>
              <a:gd name="connsiteY5" fmla="*/ 7704897 h 7705035"/>
              <a:gd name="connsiteX6" fmla="*/ 131064 w 3809741"/>
              <a:gd name="connsiteY6" fmla="*/ 7704897 h 7705035"/>
              <a:gd name="connsiteX7" fmla="*/ 108469 w 3809741"/>
              <a:gd name="connsiteY7" fmla="*/ 6050272 h 7705035"/>
              <a:gd name="connsiteX8" fmla="*/ 122093 w 3809741"/>
              <a:gd name="connsiteY8" fmla="*/ 2000532 h 7705035"/>
              <a:gd name="connsiteX0" fmla="*/ 122796 w 3810444"/>
              <a:gd name="connsiteY0" fmla="*/ 2000532 h 7705035"/>
              <a:gd name="connsiteX1" fmla="*/ 122041 w 3810444"/>
              <a:gd name="connsiteY1" fmla="*/ 138486 h 7705035"/>
              <a:gd name="connsiteX2" fmla="*/ 1769902 w 3810444"/>
              <a:gd name="connsiteY2" fmla="*/ 137361 h 7705035"/>
              <a:gd name="connsiteX3" fmla="*/ 3809667 w 3810444"/>
              <a:gd name="connsiteY3" fmla="*/ 143358 h 7705035"/>
              <a:gd name="connsiteX4" fmla="*/ 3806492 w 3810444"/>
              <a:gd name="connsiteY4" fmla="*/ 7103568 h 7705035"/>
              <a:gd name="connsiteX5" fmla="*/ 3205163 w 3810444"/>
              <a:gd name="connsiteY5" fmla="*/ 7704897 h 7705035"/>
              <a:gd name="connsiteX6" fmla="*/ 131767 w 3810444"/>
              <a:gd name="connsiteY6" fmla="*/ 7704897 h 7705035"/>
              <a:gd name="connsiteX7" fmla="*/ 109172 w 3810444"/>
              <a:gd name="connsiteY7" fmla="*/ 6050272 h 7705035"/>
              <a:gd name="connsiteX8" fmla="*/ 122796 w 3810444"/>
              <a:gd name="connsiteY8" fmla="*/ 2000532 h 7705035"/>
              <a:gd name="connsiteX0" fmla="*/ 118563 w 3806211"/>
              <a:gd name="connsiteY0" fmla="*/ 1863171 h 7567674"/>
              <a:gd name="connsiteX1" fmla="*/ 117808 w 3806211"/>
              <a:gd name="connsiteY1" fmla="*/ 1125 h 7567674"/>
              <a:gd name="connsiteX2" fmla="*/ 1765669 w 3806211"/>
              <a:gd name="connsiteY2" fmla="*/ 0 h 7567674"/>
              <a:gd name="connsiteX3" fmla="*/ 3805434 w 3806211"/>
              <a:gd name="connsiteY3" fmla="*/ 5997 h 7567674"/>
              <a:gd name="connsiteX4" fmla="*/ 3802259 w 3806211"/>
              <a:gd name="connsiteY4" fmla="*/ 6966207 h 7567674"/>
              <a:gd name="connsiteX5" fmla="*/ 3200930 w 3806211"/>
              <a:gd name="connsiteY5" fmla="*/ 7567536 h 7567674"/>
              <a:gd name="connsiteX6" fmla="*/ 127534 w 3806211"/>
              <a:gd name="connsiteY6" fmla="*/ 7567536 h 7567674"/>
              <a:gd name="connsiteX7" fmla="*/ 104939 w 3806211"/>
              <a:gd name="connsiteY7" fmla="*/ 5912911 h 7567674"/>
              <a:gd name="connsiteX8" fmla="*/ 118563 w 3806211"/>
              <a:gd name="connsiteY8" fmla="*/ 1863171 h 7567674"/>
              <a:gd name="connsiteX0" fmla="*/ 13722 w 3701370"/>
              <a:gd name="connsiteY0" fmla="*/ 1863171 h 7567674"/>
              <a:gd name="connsiteX1" fmla="*/ 12967 w 3701370"/>
              <a:gd name="connsiteY1" fmla="*/ 1125 h 7567674"/>
              <a:gd name="connsiteX2" fmla="*/ 1660828 w 3701370"/>
              <a:gd name="connsiteY2" fmla="*/ 0 h 7567674"/>
              <a:gd name="connsiteX3" fmla="*/ 3700593 w 3701370"/>
              <a:gd name="connsiteY3" fmla="*/ 5997 h 7567674"/>
              <a:gd name="connsiteX4" fmla="*/ 3697418 w 3701370"/>
              <a:gd name="connsiteY4" fmla="*/ 6966207 h 7567674"/>
              <a:gd name="connsiteX5" fmla="*/ 3096089 w 3701370"/>
              <a:gd name="connsiteY5" fmla="*/ 7567536 h 7567674"/>
              <a:gd name="connsiteX6" fmla="*/ 22693 w 3701370"/>
              <a:gd name="connsiteY6" fmla="*/ 7567536 h 7567674"/>
              <a:gd name="connsiteX7" fmla="*/ 98 w 3701370"/>
              <a:gd name="connsiteY7" fmla="*/ 5912911 h 7567674"/>
              <a:gd name="connsiteX8" fmla="*/ 13722 w 3701370"/>
              <a:gd name="connsiteY8" fmla="*/ 1863171 h 7567674"/>
              <a:gd name="connsiteX0" fmla="*/ 13634 w 3701282"/>
              <a:gd name="connsiteY0" fmla="*/ 1863171 h 7567536"/>
              <a:gd name="connsiteX1" fmla="*/ 12879 w 3701282"/>
              <a:gd name="connsiteY1" fmla="*/ 1125 h 7567536"/>
              <a:gd name="connsiteX2" fmla="*/ 1660740 w 3701282"/>
              <a:gd name="connsiteY2" fmla="*/ 0 h 7567536"/>
              <a:gd name="connsiteX3" fmla="*/ 3700505 w 3701282"/>
              <a:gd name="connsiteY3" fmla="*/ 5997 h 7567536"/>
              <a:gd name="connsiteX4" fmla="*/ 3697330 w 3701282"/>
              <a:gd name="connsiteY4" fmla="*/ 6966207 h 7567536"/>
              <a:gd name="connsiteX5" fmla="*/ 3096001 w 3701282"/>
              <a:gd name="connsiteY5" fmla="*/ 7567536 h 7567536"/>
              <a:gd name="connsiteX6" fmla="*/ 16255 w 3701282"/>
              <a:gd name="connsiteY6" fmla="*/ 7564361 h 7567536"/>
              <a:gd name="connsiteX7" fmla="*/ 10 w 3701282"/>
              <a:gd name="connsiteY7" fmla="*/ 5912911 h 7567536"/>
              <a:gd name="connsiteX8" fmla="*/ 13634 w 3701282"/>
              <a:gd name="connsiteY8" fmla="*/ 1863171 h 7567536"/>
              <a:gd name="connsiteX0" fmla="*/ 13839 w 3701487"/>
              <a:gd name="connsiteY0" fmla="*/ 1863171 h 7574023"/>
              <a:gd name="connsiteX1" fmla="*/ 13084 w 3701487"/>
              <a:gd name="connsiteY1" fmla="*/ 1125 h 7574023"/>
              <a:gd name="connsiteX2" fmla="*/ 1660945 w 3701487"/>
              <a:gd name="connsiteY2" fmla="*/ 0 h 7574023"/>
              <a:gd name="connsiteX3" fmla="*/ 3700710 w 3701487"/>
              <a:gd name="connsiteY3" fmla="*/ 5997 h 7574023"/>
              <a:gd name="connsiteX4" fmla="*/ 3697535 w 3701487"/>
              <a:gd name="connsiteY4" fmla="*/ 6966207 h 7574023"/>
              <a:gd name="connsiteX5" fmla="*/ 3096206 w 3701487"/>
              <a:gd name="connsiteY5" fmla="*/ 7567536 h 7574023"/>
              <a:gd name="connsiteX6" fmla="*/ 3760 w 3701487"/>
              <a:gd name="connsiteY6" fmla="*/ 7573886 h 7574023"/>
              <a:gd name="connsiteX7" fmla="*/ 215 w 3701487"/>
              <a:gd name="connsiteY7" fmla="*/ 5912911 h 7574023"/>
              <a:gd name="connsiteX8" fmla="*/ 13839 w 3701487"/>
              <a:gd name="connsiteY8" fmla="*/ 1863171 h 7574023"/>
              <a:gd name="connsiteX0" fmla="*/ 237535 w 3925183"/>
              <a:gd name="connsiteY0" fmla="*/ 1863171 h 7695051"/>
              <a:gd name="connsiteX1" fmla="*/ 236780 w 3925183"/>
              <a:gd name="connsiteY1" fmla="*/ 1125 h 7695051"/>
              <a:gd name="connsiteX2" fmla="*/ 1884641 w 3925183"/>
              <a:gd name="connsiteY2" fmla="*/ 0 h 7695051"/>
              <a:gd name="connsiteX3" fmla="*/ 3924406 w 3925183"/>
              <a:gd name="connsiteY3" fmla="*/ 5997 h 7695051"/>
              <a:gd name="connsiteX4" fmla="*/ 3921231 w 3925183"/>
              <a:gd name="connsiteY4" fmla="*/ 6966207 h 7695051"/>
              <a:gd name="connsiteX5" fmla="*/ 3319902 w 3925183"/>
              <a:gd name="connsiteY5" fmla="*/ 7567536 h 7695051"/>
              <a:gd name="connsiteX6" fmla="*/ 227456 w 3925183"/>
              <a:gd name="connsiteY6" fmla="*/ 7573886 h 7695051"/>
              <a:gd name="connsiteX7" fmla="*/ 233436 w 3925183"/>
              <a:gd name="connsiteY7" fmla="*/ 5916086 h 7695051"/>
              <a:gd name="connsiteX8" fmla="*/ 237535 w 3925183"/>
              <a:gd name="connsiteY8" fmla="*/ 1863171 h 7695051"/>
              <a:gd name="connsiteX0" fmla="*/ 236144 w 3923792"/>
              <a:gd name="connsiteY0" fmla="*/ 1863171 h 7695051"/>
              <a:gd name="connsiteX1" fmla="*/ 235389 w 3923792"/>
              <a:gd name="connsiteY1" fmla="*/ 1125 h 7695051"/>
              <a:gd name="connsiteX2" fmla="*/ 1883250 w 3923792"/>
              <a:gd name="connsiteY2" fmla="*/ 0 h 7695051"/>
              <a:gd name="connsiteX3" fmla="*/ 3923015 w 3923792"/>
              <a:gd name="connsiteY3" fmla="*/ 5997 h 7695051"/>
              <a:gd name="connsiteX4" fmla="*/ 3919840 w 3923792"/>
              <a:gd name="connsiteY4" fmla="*/ 6966207 h 7695051"/>
              <a:gd name="connsiteX5" fmla="*/ 3318511 w 3923792"/>
              <a:gd name="connsiteY5" fmla="*/ 7567536 h 7695051"/>
              <a:gd name="connsiteX6" fmla="*/ 226065 w 3923792"/>
              <a:gd name="connsiteY6" fmla="*/ 7573886 h 7695051"/>
              <a:gd name="connsiteX7" fmla="*/ 232045 w 3923792"/>
              <a:gd name="connsiteY7" fmla="*/ 5916086 h 7695051"/>
              <a:gd name="connsiteX8" fmla="*/ 236144 w 3923792"/>
              <a:gd name="connsiteY8" fmla="*/ 1863171 h 7695051"/>
              <a:gd name="connsiteX0" fmla="*/ 10079 w 3697727"/>
              <a:gd name="connsiteY0" fmla="*/ 1863171 h 7573886"/>
              <a:gd name="connsiteX1" fmla="*/ 9324 w 3697727"/>
              <a:gd name="connsiteY1" fmla="*/ 1125 h 7573886"/>
              <a:gd name="connsiteX2" fmla="*/ 1657185 w 3697727"/>
              <a:gd name="connsiteY2" fmla="*/ 0 h 7573886"/>
              <a:gd name="connsiteX3" fmla="*/ 3696950 w 3697727"/>
              <a:gd name="connsiteY3" fmla="*/ 5997 h 7573886"/>
              <a:gd name="connsiteX4" fmla="*/ 3693775 w 3697727"/>
              <a:gd name="connsiteY4" fmla="*/ 6966207 h 7573886"/>
              <a:gd name="connsiteX5" fmla="*/ 3092446 w 3697727"/>
              <a:gd name="connsiteY5" fmla="*/ 7567536 h 7573886"/>
              <a:gd name="connsiteX6" fmla="*/ 0 w 3697727"/>
              <a:gd name="connsiteY6" fmla="*/ 7573886 h 7573886"/>
              <a:gd name="connsiteX7" fmla="*/ 5980 w 3697727"/>
              <a:gd name="connsiteY7" fmla="*/ 5916086 h 7573886"/>
              <a:gd name="connsiteX8" fmla="*/ 10079 w 3697727"/>
              <a:gd name="connsiteY8" fmla="*/ 1863171 h 7573886"/>
              <a:gd name="connsiteX0" fmla="*/ 105084 w 3819313"/>
              <a:gd name="connsiteY0" fmla="*/ 2000267 h 7710982"/>
              <a:gd name="connsiteX1" fmla="*/ 130910 w 3819313"/>
              <a:gd name="connsiteY1" fmla="*/ 138221 h 7710982"/>
              <a:gd name="connsiteX2" fmla="*/ 1778771 w 3819313"/>
              <a:gd name="connsiteY2" fmla="*/ 137096 h 7710982"/>
              <a:gd name="connsiteX3" fmla="*/ 3818536 w 3819313"/>
              <a:gd name="connsiteY3" fmla="*/ 143093 h 7710982"/>
              <a:gd name="connsiteX4" fmla="*/ 3815361 w 3819313"/>
              <a:gd name="connsiteY4" fmla="*/ 7103303 h 7710982"/>
              <a:gd name="connsiteX5" fmla="*/ 3214032 w 3819313"/>
              <a:gd name="connsiteY5" fmla="*/ 7704632 h 7710982"/>
              <a:gd name="connsiteX6" fmla="*/ 121586 w 3819313"/>
              <a:gd name="connsiteY6" fmla="*/ 7710982 h 7710982"/>
              <a:gd name="connsiteX7" fmla="*/ 127566 w 3819313"/>
              <a:gd name="connsiteY7" fmla="*/ 6053182 h 7710982"/>
              <a:gd name="connsiteX8" fmla="*/ 105084 w 3819313"/>
              <a:gd name="connsiteY8" fmla="*/ 2000267 h 77109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2 w 3714241"/>
              <a:gd name="connsiteY0" fmla="*/ 1786046 h 7581822"/>
              <a:gd name="connsiteX1" fmla="*/ 25838 w 3714241"/>
              <a:gd name="connsiteY1" fmla="*/ 9061 h 7581822"/>
              <a:gd name="connsiteX2" fmla="*/ 1673699 w 3714241"/>
              <a:gd name="connsiteY2" fmla="*/ 7936 h 7581822"/>
              <a:gd name="connsiteX3" fmla="*/ 3713464 w 3714241"/>
              <a:gd name="connsiteY3" fmla="*/ 13933 h 7581822"/>
              <a:gd name="connsiteX4" fmla="*/ 3710289 w 3714241"/>
              <a:gd name="connsiteY4" fmla="*/ 6974143 h 7581822"/>
              <a:gd name="connsiteX5" fmla="*/ 3108960 w 3714241"/>
              <a:gd name="connsiteY5" fmla="*/ 7575472 h 7581822"/>
              <a:gd name="connsiteX6" fmla="*/ 16514 w 3714241"/>
              <a:gd name="connsiteY6" fmla="*/ 7581822 h 7581822"/>
              <a:gd name="connsiteX7" fmla="*/ 22494 w 3714241"/>
              <a:gd name="connsiteY7" fmla="*/ 5924022 h 7581822"/>
              <a:gd name="connsiteX8" fmla="*/ 12 w 3714241"/>
              <a:gd name="connsiteY8" fmla="*/ 1786046 h 7581822"/>
              <a:gd name="connsiteX0" fmla="*/ 124 w 3714353"/>
              <a:gd name="connsiteY0" fmla="*/ 1790496 h 7586272"/>
              <a:gd name="connsiteX1" fmla="*/ 10002 w 3714353"/>
              <a:gd name="connsiteY1" fmla="*/ 8195 h 7586272"/>
              <a:gd name="connsiteX2" fmla="*/ 1673811 w 3714353"/>
              <a:gd name="connsiteY2" fmla="*/ 12386 h 7586272"/>
              <a:gd name="connsiteX3" fmla="*/ 3713576 w 3714353"/>
              <a:gd name="connsiteY3" fmla="*/ 18383 h 7586272"/>
              <a:gd name="connsiteX4" fmla="*/ 3710401 w 3714353"/>
              <a:gd name="connsiteY4" fmla="*/ 6978593 h 7586272"/>
              <a:gd name="connsiteX5" fmla="*/ 3109072 w 3714353"/>
              <a:gd name="connsiteY5" fmla="*/ 7579922 h 7586272"/>
              <a:gd name="connsiteX6" fmla="*/ 16626 w 3714353"/>
              <a:gd name="connsiteY6" fmla="*/ 7586272 h 7586272"/>
              <a:gd name="connsiteX7" fmla="*/ 22606 w 3714353"/>
              <a:gd name="connsiteY7" fmla="*/ 5928472 h 7586272"/>
              <a:gd name="connsiteX8" fmla="*/ 124 w 3714353"/>
              <a:gd name="connsiteY8" fmla="*/ 1790496 h 7586272"/>
              <a:gd name="connsiteX0" fmla="*/ 132358 w 3823840"/>
              <a:gd name="connsiteY0" fmla="*/ 1937739 h 7710768"/>
              <a:gd name="connsiteX1" fmla="*/ 119489 w 3823840"/>
              <a:gd name="connsiteY1" fmla="*/ 132691 h 7710768"/>
              <a:gd name="connsiteX2" fmla="*/ 1783298 w 3823840"/>
              <a:gd name="connsiteY2" fmla="*/ 136882 h 7710768"/>
              <a:gd name="connsiteX3" fmla="*/ 3823063 w 3823840"/>
              <a:gd name="connsiteY3" fmla="*/ 142879 h 7710768"/>
              <a:gd name="connsiteX4" fmla="*/ 3819888 w 3823840"/>
              <a:gd name="connsiteY4" fmla="*/ 7103089 h 7710768"/>
              <a:gd name="connsiteX5" fmla="*/ 3218559 w 3823840"/>
              <a:gd name="connsiteY5" fmla="*/ 7704418 h 7710768"/>
              <a:gd name="connsiteX6" fmla="*/ 126113 w 3823840"/>
              <a:gd name="connsiteY6" fmla="*/ 7710768 h 7710768"/>
              <a:gd name="connsiteX7" fmla="*/ 132093 w 3823840"/>
              <a:gd name="connsiteY7" fmla="*/ 6052968 h 7710768"/>
              <a:gd name="connsiteX8" fmla="*/ 132358 w 3823840"/>
              <a:gd name="connsiteY8" fmla="*/ 1937739 h 7710768"/>
              <a:gd name="connsiteX0" fmla="*/ 114641 w 3806123"/>
              <a:gd name="connsiteY0" fmla="*/ 1937739 h 7710768"/>
              <a:gd name="connsiteX1" fmla="*/ 124519 w 3806123"/>
              <a:gd name="connsiteY1" fmla="*/ 132691 h 7710768"/>
              <a:gd name="connsiteX2" fmla="*/ 1765581 w 3806123"/>
              <a:gd name="connsiteY2" fmla="*/ 136882 h 7710768"/>
              <a:gd name="connsiteX3" fmla="*/ 3805346 w 3806123"/>
              <a:gd name="connsiteY3" fmla="*/ 142879 h 7710768"/>
              <a:gd name="connsiteX4" fmla="*/ 3802171 w 3806123"/>
              <a:gd name="connsiteY4" fmla="*/ 7103089 h 7710768"/>
              <a:gd name="connsiteX5" fmla="*/ 3200842 w 3806123"/>
              <a:gd name="connsiteY5" fmla="*/ 7704418 h 7710768"/>
              <a:gd name="connsiteX6" fmla="*/ 108396 w 3806123"/>
              <a:gd name="connsiteY6" fmla="*/ 7710768 h 7710768"/>
              <a:gd name="connsiteX7" fmla="*/ 114376 w 3806123"/>
              <a:gd name="connsiteY7" fmla="*/ 6052968 h 7710768"/>
              <a:gd name="connsiteX8" fmla="*/ 114641 w 3806123"/>
              <a:gd name="connsiteY8" fmla="*/ 1937739 h 7710768"/>
              <a:gd name="connsiteX0" fmla="*/ 6245 w 3697727"/>
              <a:gd name="connsiteY0" fmla="*/ 1806511 h 7579540"/>
              <a:gd name="connsiteX1" fmla="*/ 16123 w 3697727"/>
              <a:gd name="connsiteY1" fmla="*/ 1463 h 7579540"/>
              <a:gd name="connsiteX2" fmla="*/ 1657185 w 3697727"/>
              <a:gd name="connsiteY2" fmla="*/ 5654 h 7579540"/>
              <a:gd name="connsiteX3" fmla="*/ 3696950 w 3697727"/>
              <a:gd name="connsiteY3" fmla="*/ 11651 h 7579540"/>
              <a:gd name="connsiteX4" fmla="*/ 3693775 w 3697727"/>
              <a:gd name="connsiteY4" fmla="*/ 6971861 h 7579540"/>
              <a:gd name="connsiteX5" fmla="*/ 3092446 w 3697727"/>
              <a:gd name="connsiteY5" fmla="*/ 7573190 h 7579540"/>
              <a:gd name="connsiteX6" fmla="*/ 0 w 3697727"/>
              <a:gd name="connsiteY6" fmla="*/ 7579540 h 7579540"/>
              <a:gd name="connsiteX7" fmla="*/ 5980 w 3697727"/>
              <a:gd name="connsiteY7" fmla="*/ 5921740 h 7579540"/>
              <a:gd name="connsiteX8" fmla="*/ 6245 w 3697727"/>
              <a:gd name="connsiteY8" fmla="*/ 1806511 h 7579540"/>
              <a:gd name="connsiteX0" fmla="*/ 114640 w 3955384"/>
              <a:gd name="connsiteY0" fmla="*/ 2314361 h 8087390"/>
              <a:gd name="connsiteX1" fmla="*/ 124518 w 3955384"/>
              <a:gd name="connsiteY1" fmla="*/ 509313 h 8087390"/>
              <a:gd name="connsiteX2" fmla="*/ 1765580 w 3955384"/>
              <a:gd name="connsiteY2" fmla="*/ 504405 h 8087390"/>
              <a:gd name="connsiteX3" fmla="*/ 3805345 w 3955384"/>
              <a:gd name="connsiteY3" fmla="*/ 519501 h 8087390"/>
              <a:gd name="connsiteX4" fmla="*/ 3802170 w 3955384"/>
              <a:gd name="connsiteY4" fmla="*/ 7479711 h 8087390"/>
              <a:gd name="connsiteX5" fmla="*/ 3200841 w 3955384"/>
              <a:gd name="connsiteY5" fmla="*/ 8081040 h 8087390"/>
              <a:gd name="connsiteX6" fmla="*/ 108395 w 3955384"/>
              <a:gd name="connsiteY6" fmla="*/ 8087390 h 8087390"/>
              <a:gd name="connsiteX7" fmla="*/ 114375 w 3955384"/>
              <a:gd name="connsiteY7" fmla="*/ 6429590 h 8087390"/>
              <a:gd name="connsiteX8" fmla="*/ 114640 w 3955384"/>
              <a:gd name="connsiteY8" fmla="*/ 2314361 h 8087390"/>
              <a:gd name="connsiteX0" fmla="*/ 114640 w 3955384"/>
              <a:gd name="connsiteY0" fmla="*/ 2316409 h 8089438"/>
              <a:gd name="connsiteX1" fmla="*/ 124518 w 3955384"/>
              <a:gd name="connsiteY1" fmla="*/ 511361 h 8089438"/>
              <a:gd name="connsiteX2" fmla="*/ 1765580 w 3955384"/>
              <a:gd name="connsiteY2" fmla="*/ 506453 h 8089438"/>
              <a:gd name="connsiteX3" fmla="*/ 3805345 w 3955384"/>
              <a:gd name="connsiteY3" fmla="*/ 521549 h 8089438"/>
              <a:gd name="connsiteX4" fmla="*/ 3802170 w 3955384"/>
              <a:gd name="connsiteY4" fmla="*/ 7481759 h 8089438"/>
              <a:gd name="connsiteX5" fmla="*/ 3200841 w 3955384"/>
              <a:gd name="connsiteY5" fmla="*/ 8083088 h 8089438"/>
              <a:gd name="connsiteX6" fmla="*/ 108395 w 3955384"/>
              <a:gd name="connsiteY6" fmla="*/ 8089438 h 8089438"/>
              <a:gd name="connsiteX7" fmla="*/ 114375 w 3955384"/>
              <a:gd name="connsiteY7" fmla="*/ 6431638 h 8089438"/>
              <a:gd name="connsiteX8" fmla="*/ 114640 w 3955384"/>
              <a:gd name="connsiteY8" fmla="*/ 2316409 h 8089438"/>
              <a:gd name="connsiteX0" fmla="*/ 114640 w 3806087"/>
              <a:gd name="connsiteY0" fmla="*/ 1939490 h 7712519"/>
              <a:gd name="connsiteX1" fmla="*/ 124518 w 3806087"/>
              <a:gd name="connsiteY1" fmla="*/ 134442 h 7712519"/>
              <a:gd name="connsiteX2" fmla="*/ 1765580 w 3806087"/>
              <a:gd name="connsiteY2" fmla="*/ 129534 h 7712519"/>
              <a:gd name="connsiteX3" fmla="*/ 3805345 w 3806087"/>
              <a:gd name="connsiteY3" fmla="*/ 144630 h 7712519"/>
              <a:gd name="connsiteX4" fmla="*/ 3802170 w 3806087"/>
              <a:gd name="connsiteY4" fmla="*/ 7104840 h 7712519"/>
              <a:gd name="connsiteX5" fmla="*/ 3200841 w 3806087"/>
              <a:gd name="connsiteY5" fmla="*/ 7706169 h 7712519"/>
              <a:gd name="connsiteX6" fmla="*/ 108395 w 3806087"/>
              <a:gd name="connsiteY6" fmla="*/ 7712519 h 7712519"/>
              <a:gd name="connsiteX7" fmla="*/ 114375 w 3806087"/>
              <a:gd name="connsiteY7" fmla="*/ 6054719 h 7712519"/>
              <a:gd name="connsiteX8" fmla="*/ 114640 w 3806087"/>
              <a:gd name="connsiteY8" fmla="*/ 1939490 h 7712519"/>
              <a:gd name="connsiteX0" fmla="*/ 114640 w 3806087"/>
              <a:gd name="connsiteY0" fmla="*/ 1939931 h 7712960"/>
              <a:gd name="connsiteX1" fmla="*/ 124518 w 3806087"/>
              <a:gd name="connsiteY1" fmla="*/ 134883 h 7712960"/>
              <a:gd name="connsiteX2" fmla="*/ 1765580 w 3806087"/>
              <a:gd name="connsiteY2" fmla="*/ 129975 h 7712960"/>
              <a:gd name="connsiteX3" fmla="*/ 3805345 w 3806087"/>
              <a:gd name="connsiteY3" fmla="*/ 122324 h 7712960"/>
              <a:gd name="connsiteX4" fmla="*/ 3802170 w 3806087"/>
              <a:gd name="connsiteY4" fmla="*/ 7105281 h 7712960"/>
              <a:gd name="connsiteX5" fmla="*/ 3200841 w 3806087"/>
              <a:gd name="connsiteY5" fmla="*/ 7706610 h 7712960"/>
              <a:gd name="connsiteX6" fmla="*/ 108395 w 3806087"/>
              <a:gd name="connsiteY6" fmla="*/ 7712960 h 7712960"/>
              <a:gd name="connsiteX7" fmla="*/ 114375 w 3806087"/>
              <a:gd name="connsiteY7" fmla="*/ 6055160 h 7712960"/>
              <a:gd name="connsiteX8" fmla="*/ 114640 w 3806087"/>
              <a:gd name="connsiteY8" fmla="*/ 1939931 h 7712960"/>
              <a:gd name="connsiteX0" fmla="*/ 6245 w 3697692"/>
              <a:gd name="connsiteY0" fmla="*/ 1817608 h 7590637"/>
              <a:gd name="connsiteX1" fmla="*/ 16123 w 3697692"/>
              <a:gd name="connsiteY1" fmla="*/ 12560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2475 w 3697692"/>
              <a:gd name="connsiteY1" fmla="*/ 346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7024 w 3697692"/>
              <a:gd name="connsiteY1" fmla="*/ 801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272769 w 3964216"/>
              <a:gd name="connsiteY0" fmla="*/ 2405824 h 8178853"/>
              <a:gd name="connsiteX1" fmla="*/ 273548 w 3964216"/>
              <a:gd name="connsiteY1" fmla="*/ 596228 h 8178853"/>
              <a:gd name="connsiteX2" fmla="*/ 3963474 w 3964216"/>
              <a:gd name="connsiteY2" fmla="*/ 588217 h 8178853"/>
              <a:gd name="connsiteX3" fmla="*/ 3960299 w 3964216"/>
              <a:gd name="connsiteY3" fmla="*/ 7571174 h 8178853"/>
              <a:gd name="connsiteX4" fmla="*/ 3358970 w 3964216"/>
              <a:gd name="connsiteY4" fmla="*/ 8172503 h 8178853"/>
              <a:gd name="connsiteX5" fmla="*/ 266524 w 3964216"/>
              <a:gd name="connsiteY5" fmla="*/ 8178853 h 8178853"/>
              <a:gd name="connsiteX6" fmla="*/ 272504 w 3964216"/>
              <a:gd name="connsiteY6" fmla="*/ 6521053 h 8178853"/>
              <a:gd name="connsiteX7" fmla="*/ 272769 w 3964216"/>
              <a:gd name="connsiteY7" fmla="*/ 2405824 h 8178853"/>
              <a:gd name="connsiteX0" fmla="*/ 272549 w 3963996"/>
              <a:gd name="connsiteY0" fmla="*/ 2405824 h 8178853"/>
              <a:gd name="connsiteX1" fmla="*/ 273328 w 3963996"/>
              <a:gd name="connsiteY1" fmla="*/ 596228 h 8178853"/>
              <a:gd name="connsiteX2" fmla="*/ 3963254 w 3963996"/>
              <a:gd name="connsiteY2" fmla="*/ 588217 h 8178853"/>
              <a:gd name="connsiteX3" fmla="*/ 3960079 w 3963996"/>
              <a:gd name="connsiteY3" fmla="*/ 7571174 h 8178853"/>
              <a:gd name="connsiteX4" fmla="*/ 3358750 w 3963996"/>
              <a:gd name="connsiteY4" fmla="*/ 8172503 h 8178853"/>
              <a:gd name="connsiteX5" fmla="*/ 266304 w 3963996"/>
              <a:gd name="connsiteY5" fmla="*/ 8178853 h 8178853"/>
              <a:gd name="connsiteX6" fmla="*/ 272549 w 3963996"/>
              <a:gd name="connsiteY6" fmla="*/ 2405824 h 8178853"/>
              <a:gd name="connsiteX0" fmla="*/ 233502 w 3924949"/>
              <a:gd name="connsiteY0" fmla="*/ 2328177 h 8101206"/>
              <a:gd name="connsiteX1" fmla="*/ 234281 w 3924949"/>
              <a:gd name="connsiteY1" fmla="*/ 518581 h 8101206"/>
              <a:gd name="connsiteX2" fmla="*/ 3924207 w 3924949"/>
              <a:gd name="connsiteY2" fmla="*/ 510570 h 8101206"/>
              <a:gd name="connsiteX3" fmla="*/ 3921032 w 3924949"/>
              <a:gd name="connsiteY3" fmla="*/ 7493527 h 8101206"/>
              <a:gd name="connsiteX4" fmla="*/ 3319703 w 3924949"/>
              <a:gd name="connsiteY4" fmla="*/ 8094856 h 8101206"/>
              <a:gd name="connsiteX5" fmla="*/ 227257 w 3924949"/>
              <a:gd name="connsiteY5" fmla="*/ 8101206 h 8101206"/>
              <a:gd name="connsiteX6" fmla="*/ 233502 w 3924949"/>
              <a:gd name="connsiteY6" fmla="*/ 2328177 h 8101206"/>
              <a:gd name="connsiteX0" fmla="*/ 421024 w 4118716"/>
              <a:gd name="connsiteY0" fmla="*/ 8101206 h 8101206"/>
              <a:gd name="connsiteX1" fmla="*/ 428048 w 4118716"/>
              <a:gd name="connsiteY1" fmla="*/ 518581 h 8101206"/>
              <a:gd name="connsiteX2" fmla="*/ 4117974 w 4118716"/>
              <a:gd name="connsiteY2" fmla="*/ 510570 h 8101206"/>
              <a:gd name="connsiteX3" fmla="*/ 4114799 w 4118716"/>
              <a:gd name="connsiteY3" fmla="*/ 7493527 h 8101206"/>
              <a:gd name="connsiteX4" fmla="*/ 3513470 w 4118716"/>
              <a:gd name="connsiteY4" fmla="*/ 8094856 h 8101206"/>
              <a:gd name="connsiteX5" fmla="*/ 421024 w 4118716"/>
              <a:gd name="connsiteY5" fmla="*/ 8101206 h 8101206"/>
              <a:gd name="connsiteX0" fmla="*/ 421024 w 4117976"/>
              <a:gd name="connsiteY0" fmla="*/ 7590645 h 7590645"/>
              <a:gd name="connsiteX1" fmla="*/ 428048 w 4117976"/>
              <a:gd name="connsiteY1" fmla="*/ 8020 h 7590645"/>
              <a:gd name="connsiteX2" fmla="*/ 4117974 w 4117976"/>
              <a:gd name="connsiteY2" fmla="*/ 9 h 7590645"/>
              <a:gd name="connsiteX3" fmla="*/ 4114799 w 4117976"/>
              <a:gd name="connsiteY3" fmla="*/ 6982966 h 7590645"/>
              <a:gd name="connsiteX4" fmla="*/ 3513470 w 4117976"/>
              <a:gd name="connsiteY4" fmla="*/ 7584295 h 7590645"/>
              <a:gd name="connsiteX5" fmla="*/ 421024 w 4117976"/>
              <a:gd name="connsiteY5" fmla="*/ 7590645 h 7590645"/>
              <a:gd name="connsiteX0" fmla="*/ 267594 w 3964546"/>
              <a:gd name="connsiteY0" fmla="*/ 7590645 h 7590649"/>
              <a:gd name="connsiteX1" fmla="*/ 274618 w 3964546"/>
              <a:gd name="connsiteY1" fmla="*/ 8020 h 7590649"/>
              <a:gd name="connsiteX2" fmla="*/ 3964544 w 3964546"/>
              <a:gd name="connsiteY2" fmla="*/ 9 h 7590649"/>
              <a:gd name="connsiteX3" fmla="*/ 3961369 w 3964546"/>
              <a:gd name="connsiteY3" fmla="*/ 6982966 h 7590649"/>
              <a:gd name="connsiteX4" fmla="*/ 3360040 w 3964546"/>
              <a:gd name="connsiteY4" fmla="*/ 7584295 h 7590649"/>
              <a:gd name="connsiteX5" fmla="*/ 267594 w 3964546"/>
              <a:gd name="connsiteY5" fmla="*/ 7590645 h 7590649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233188 w 4204327"/>
              <a:gd name="connsiteY0" fmla="*/ 8113897 h 8675207"/>
              <a:gd name="connsiteX1" fmla="*/ 214333 w 4204327"/>
              <a:gd name="connsiteY1" fmla="*/ 514019 h 8675207"/>
              <a:gd name="connsiteX2" fmla="*/ 3930138 w 4204327"/>
              <a:gd name="connsiteY2" fmla="*/ 523261 h 8675207"/>
              <a:gd name="connsiteX3" fmla="*/ 3926963 w 4204327"/>
              <a:gd name="connsiteY3" fmla="*/ 7506218 h 8675207"/>
              <a:gd name="connsiteX4" fmla="*/ 3325634 w 4204327"/>
              <a:gd name="connsiteY4" fmla="*/ 8107547 h 8675207"/>
              <a:gd name="connsiteX5" fmla="*/ 233188 w 4204327"/>
              <a:gd name="connsiteY5" fmla="*/ 8113897 h 8675207"/>
              <a:gd name="connsiteX0" fmla="*/ 233188 w 4204327"/>
              <a:gd name="connsiteY0" fmla="*/ 8132898 h 8694208"/>
              <a:gd name="connsiteX1" fmla="*/ 214333 w 4204327"/>
              <a:gd name="connsiteY1" fmla="*/ 533020 h 8694208"/>
              <a:gd name="connsiteX2" fmla="*/ 3930138 w 4204327"/>
              <a:gd name="connsiteY2" fmla="*/ 542262 h 8694208"/>
              <a:gd name="connsiteX3" fmla="*/ 3926963 w 4204327"/>
              <a:gd name="connsiteY3" fmla="*/ 7525219 h 8694208"/>
              <a:gd name="connsiteX4" fmla="*/ 3325634 w 4204327"/>
              <a:gd name="connsiteY4" fmla="*/ 8126548 h 8694208"/>
              <a:gd name="connsiteX5" fmla="*/ 233188 w 4204327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10987 h 8672297"/>
              <a:gd name="connsiteX1" fmla="*/ 208663 w 4207921"/>
              <a:gd name="connsiteY1" fmla="*/ 511109 h 8672297"/>
              <a:gd name="connsiteX2" fmla="*/ 3933094 w 4207921"/>
              <a:gd name="connsiteY2" fmla="*/ 520351 h 8672297"/>
              <a:gd name="connsiteX3" fmla="*/ 3929919 w 4207921"/>
              <a:gd name="connsiteY3" fmla="*/ 7503308 h 8672297"/>
              <a:gd name="connsiteX4" fmla="*/ 3328590 w 4207921"/>
              <a:gd name="connsiteY4" fmla="*/ 8104637 h 8672297"/>
              <a:gd name="connsiteX5" fmla="*/ 236144 w 4207921"/>
              <a:gd name="connsiteY5" fmla="*/ 8110987 h 8672297"/>
              <a:gd name="connsiteX0" fmla="*/ 237638 w 4209735"/>
              <a:gd name="connsiteY0" fmla="*/ 8110987 h 8672297"/>
              <a:gd name="connsiteX1" fmla="*/ 205843 w 4209735"/>
              <a:gd name="connsiteY1" fmla="*/ 511109 h 8672297"/>
              <a:gd name="connsiteX2" fmla="*/ 3934588 w 4209735"/>
              <a:gd name="connsiteY2" fmla="*/ 520351 h 8672297"/>
              <a:gd name="connsiteX3" fmla="*/ 3931413 w 4209735"/>
              <a:gd name="connsiteY3" fmla="*/ 7503308 h 8672297"/>
              <a:gd name="connsiteX4" fmla="*/ 3330084 w 4209735"/>
              <a:gd name="connsiteY4" fmla="*/ 8104637 h 8672297"/>
              <a:gd name="connsiteX5" fmla="*/ 237638 w 4209735"/>
              <a:gd name="connsiteY5" fmla="*/ 8110987 h 8672297"/>
              <a:gd name="connsiteX0" fmla="*/ 240682 w 4212779"/>
              <a:gd name="connsiteY0" fmla="*/ 8110987 h 8672297"/>
              <a:gd name="connsiteX1" fmla="*/ 208887 w 4212779"/>
              <a:gd name="connsiteY1" fmla="*/ 511109 h 8672297"/>
              <a:gd name="connsiteX2" fmla="*/ 3937632 w 4212779"/>
              <a:gd name="connsiteY2" fmla="*/ 520351 h 8672297"/>
              <a:gd name="connsiteX3" fmla="*/ 3934457 w 4212779"/>
              <a:gd name="connsiteY3" fmla="*/ 7503308 h 8672297"/>
              <a:gd name="connsiteX4" fmla="*/ 3333128 w 4212779"/>
              <a:gd name="connsiteY4" fmla="*/ 8104637 h 8672297"/>
              <a:gd name="connsiteX5" fmla="*/ 240682 w 4212779"/>
              <a:gd name="connsiteY5" fmla="*/ 8110987 h 8672297"/>
              <a:gd name="connsiteX0" fmla="*/ 240682 w 3937636"/>
              <a:gd name="connsiteY0" fmla="*/ 8122488 h 8683798"/>
              <a:gd name="connsiteX1" fmla="*/ 208887 w 3937636"/>
              <a:gd name="connsiteY1" fmla="*/ 522610 h 8683798"/>
              <a:gd name="connsiteX2" fmla="*/ 3937632 w 3937636"/>
              <a:gd name="connsiteY2" fmla="*/ 531852 h 8683798"/>
              <a:gd name="connsiteX3" fmla="*/ 3934457 w 3937636"/>
              <a:gd name="connsiteY3" fmla="*/ 7514809 h 8683798"/>
              <a:gd name="connsiteX4" fmla="*/ 3333128 w 3937636"/>
              <a:gd name="connsiteY4" fmla="*/ 8116138 h 8683798"/>
              <a:gd name="connsiteX5" fmla="*/ 240682 w 3937636"/>
              <a:gd name="connsiteY5" fmla="*/ 8122488 h 8683798"/>
              <a:gd name="connsiteX0" fmla="*/ 240682 w 4074758"/>
              <a:gd name="connsiteY0" fmla="*/ 7599878 h 8161188"/>
              <a:gd name="connsiteX1" fmla="*/ 208887 w 4074758"/>
              <a:gd name="connsiteY1" fmla="*/ 0 h 8161188"/>
              <a:gd name="connsiteX2" fmla="*/ 3937632 w 4074758"/>
              <a:gd name="connsiteY2" fmla="*/ 9242 h 8161188"/>
              <a:gd name="connsiteX3" fmla="*/ 3934457 w 4074758"/>
              <a:gd name="connsiteY3" fmla="*/ 6992199 h 8161188"/>
              <a:gd name="connsiteX4" fmla="*/ 3333128 w 4074758"/>
              <a:gd name="connsiteY4" fmla="*/ 7593528 h 8161188"/>
              <a:gd name="connsiteX5" fmla="*/ 240682 w 4074758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7599878"/>
              <a:gd name="connsiteX1" fmla="*/ 208887 w 3937632"/>
              <a:gd name="connsiteY1" fmla="*/ 0 h 7599878"/>
              <a:gd name="connsiteX2" fmla="*/ 3937632 w 3937632"/>
              <a:gd name="connsiteY2" fmla="*/ 9242 h 7599878"/>
              <a:gd name="connsiteX3" fmla="*/ 3934457 w 3937632"/>
              <a:gd name="connsiteY3" fmla="*/ 6992199 h 7599878"/>
              <a:gd name="connsiteX4" fmla="*/ 3333128 w 3937632"/>
              <a:gd name="connsiteY4" fmla="*/ 7593528 h 7599878"/>
              <a:gd name="connsiteX5" fmla="*/ 240682 w 3937632"/>
              <a:gd name="connsiteY5" fmla="*/ 7599878 h 7599878"/>
              <a:gd name="connsiteX0" fmla="*/ 31930 w 3728880"/>
              <a:gd name="connsiteY0" fmla="*/ 7599878 h 7599882"/>
              <a:gd name="connsiteX1" fmla="*/ 135 w 3728880"/>
              <a:gd name="connsiteY1" fmla="*/ 0 h 7599882"/>
              <a:gd name="connsiteX2" fmla="*/ 3728880 w 3728880"/>
              <a:gd name="connsiteY2" fmla="*/ 9242 h 7599882"/>
              <a:gd name="connsiteX3" fmla="*/ 3725705 w 3728880"/>
              <a:gd name="connsiteY3" fmla="*/ 6992199 h 7599882"/>
              <a:gd name="connsiteX4" fmla="*/ 3124376 w 3728880"/>
              <a:gd name="connsiteY4" fmla="*/ 7593528 h 7599882"/>
              <a:gd name="connsiteX5" fmla="*/ 31930 w 3728880"/>
              <a:gd name="connsiteY5" fmla="*/ 7599878 h 7599882"/>
              <a:gd name="connsiteX0" fmla="*/ 0 w 3969541"/>
              <a:gd name="connsiteY0" fmla="*/ 8109171 h 8109175"/>
              <a:gd name="connsiteX1" fmla="*/ 2710 w 3969541"/>
              <a:gd name="connsiteY1" fmla="*/ 513606 h 8109175"/>
              <a:gd name="connsiteX2" fmla="*/ 3696950 w 3969541"/>
              <a:gd name="connsiteY2" fmla="*/ 518535 h 8109175"/>
              <a:gd name="connsiteX3" fmla="*/ 3693775 w 3969541"/>
              <a:gd name="connsiteY3" fmla="*/ 7501492 h 8109175"/>
              <a:gd name="connsiteX4" fmla="*/ 3092446 w 3969541"/>
              <a:gd name="connsiteY4" fmla="*/ 8102821 h 8109175"/>
              <a:gd name="connsiteX5" fmla="*/ 0 w 3969541"/>
              <a:gd name="connsiteY5" fmla="*/ 8109171 h 8109175"/>
              <a:gd name="connsiteX0" fmla="*/ 0 w 3696950"/>
              <a:gd name="connsiteY0" fmla="*/ 7595565 h 7595569"/>
              <a:gd name="connsiteX1" fmla="*/ 2710 w 3696950"/>
              <a:gd name="connsiteY1" fmla="*/ 0 h 7595569"/>
              <a:gd name="connsiteX2" fmla="*/ 3696950 w 3696950"/>
              <a:gd name="connsiteY2" fmla="*/ 4929 h 7595569"/>
              <a:gd name="connsiteX3" fmla="*/ 3693775 w 3696950"/>
              <a:gd name="connsiteY3" fmla="*/ 6987886 h 7595569"/>
              <a:gd name="connsiteX4" fmla="*/ 3092446 w 3696950"/>
              <a:gd name="connsiteY4" fmla="*/ 7589215 h 7595569"/>
              <a:gd name="connsiteX5" fmla="*/ 0 w 3696950"/>
              <a:gd name="connsiteY5" fmla="*/ 7595565 h 759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96950" h="7595569">
                <a:moveTo>
                  <a:pt x="0" y="7595565"/>
                </a:moveTo>
                <a:cubicBezTo>
                  <a:pt x="14131" y="7602373"/>
                  <a:pt x="-312" y="375263"/>
                  <a:pt x="2710" y="0"/>
                </a:cubicBezTo>
                <a:lnTo>
                  <a:pt x="3696950" y="4929"/>
                </a:lnTo>
                <a:cubicBezTo>
                  <a:pt x="3691025" y="5011"/>
                  <a:pt x="3693775" y="4660408"/>
                  <a:pt x="3693775" y="6987886"/>
                </a:cubicBezTo>
                <a:cubicBezTo>
                  <a:pt x="3693775" y="7319991"/>
                  <a:pt x="3424551" y="7589215"/>
                  <a:pt x="3092446" y="7589215"/>
                </a:cubicBezTo>
                <a:lnTo>
                  <a:pt x="0" y="7595565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25042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2 line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092C2CD-8D6B-0D4E-AF4C-BB4EE22872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2474" y="704202"/>
            <a:ext cx="5504259" cy="837277"/>
          </a:xfrm>
          <a:prstGeom prst="rect">
            <a:avLst/>
          </a:prstGeom>
        </p:spPr>
        <p:txBody>
          <a:bodyPr/>
          <a:lstStyle>
            <a:lvl1pPr>
              <a:defRPr sz="272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br>
              <a:rPr lang="en-GB" dirty="0">
                <a:solidFill>
                  <a:srgbClr val="9B4F96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Title line two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246D57C6-A437-1741-8E39-E45C3EEBB0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2475" y="1747149"/>
            <a:ext cx="5504193" cy="4122861"/>
          </a:xfrm>
          <a:prstGeom prst="rect">
            <a:avLst/>
          </a:prstGeom>
        </p:spPr>
        <p:txBody>
          <a:bodyPr/>
          <a:lstStyle>
            <a:lvl1pPr>
              <a:defRPr sz="1088">
                <a:solidFill>
                  <a:schemeClr val="tx1"/>
                </a:solidFill>
              </a:defRPr>
            </a:lvl1pPr>
            <a:lvl2pPr>
              <a:defRPr sz="1088">
                <a:solidFill>
                  <a:schemeClr val="tx1"/>
                </a:solidFill>
              </a:defRPr>
            </a:lvl2pPr>
            <a:lvl3pPr>
              <a:defRPr sz="1088">
                <a:solidFill>
                  <a:schemeClr val="tx1"/>
                </a:solidFill>
              </a:defRPr>
            </a:lvl3pPr>
            <a:lvl4pPr>
              <a:defRPr sz="1088">
                <a:solidFill>
                  <a:schemeClr val="tx1"/>
                </a:solidFill>
              </a:defRPr>
            </a:lvl4pPr>
            <a:lvl5pPr>
              <a:defRPr sz="1088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52D6E63-593B-204A-BC72-3351C6ED13B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447804" y="-26045"/>
            <a:ext cx="4787604" cy="6893871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14990 w 6185877"/>
              <a:gd name="connsiteY0" fmla="*/ 961093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2497135 w 6185877"/>
              <a:gd name="connsiteY1" fmla="*/ 950227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449170 h 8020411"/>
              <a:gd name="connsiteX1" fmla="*/ 2497135 w 6185877"/>
              <a:gd name="connsiteY1" fmla="*/ 4383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8132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71277 w 6185877"/>
              <a:gd name="connsiteY3" fmla="*/ 9165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690327"/>
              <a:gd name="connsiteY0" fmla="*/ 0 h 7572509"/>
              <a:gd name="connsiteX1" fmla="*/ 2509835 w 3690327"/>
              <a:gd name="connsiteY1" fmla="*/ 1834 h 7572509"/>
              <a:gd name="connsiteX2" fmla="*/ 3681326 w 3690327"/>
              <a:gd name="connsiteY2" fmla="*/ 8171 h 7572509"/>
              <a:gd name="connsiteX3" fmla="*/ 3690327 w 3690327"/>
              <a:gd name="connsiteY3" fmla="*/ 941986 h 7572509"/>
              <a:gd name="connsiteX4" fmla="*/ 3664927 w 3690327"/>
              <a:gd name="connsiteY4" fmla="*/ 7020712 h 7572509"/>
              <a:gd name="connsiteX5" fmla="*/ 3666848 w 3690327"/>
              <a:gd name="connsiteY5" fmla="*/ 7571241 h 7572509"/>
              <a:gd name="connsiteX6" fmla="*/ 601329 w 3690327"/>
              <a:gd name="connsiteY6" fmla="*/ 7571241 h 7572509"/>
              <a:gd name="connsiteX7" fmla="*/ 0 w 3690327"/>
              <a:gd name="connsiteY7" fmla="*/ 6969912 h 7572509"/>
              <a:gd name="connsiteX8" fmla="*/ 14990 w 3690327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817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182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895405"/>
              <a:gd name="connsiteY0" fmla="*/ 0 h 7611785"/>
              <a:gd name="connsiteX1" fmla="*/ 2509835 w 3895405"/>
              <a:gd name="connsiteY1" fmla="*/ 1834 h 7611785"/>
              <a:gd name="connsiteX2" fmla="*/ 3681326 w 3895405"/>
              <a:gd name="connsiteY2" fmla="*/ 1821 h 7611785"/>
              <a:gd name="connsiteX3" fmla="*/ 3677627 w 3895405"/>
              <a:gd name="connsiteY3" fmla="*/ 957861 h 7611785"/>
              <a:gd name="connsiteX4" fmla="*/ 3671277 w 3895405"/>
              <a:gd name="connsiteY4" fmla="*/ 7023887 h 7611785"/>
              <a:gd name="connsiteX5" fmla="*/ 3666848 w 3895405"/>
              <a:gd name="connsiteY5" fmla="*/ 7571241 h 7611785"/>
              <a:gd name="connsiteX6" fmla="*/ 601329 w 3895405"/>
              <a:gd name="connsiteY6" fmla="*/ 7571241 h 7611785"/>
              <a:gd name="connsiteX7" fmla="*/ 0 w 3895405"/>
              <a:gd name="connsiteY7" fmla="*/ 6969912 h 7611785"/>
              <a:gd name="connsiteX8" fmla="*/ 14990 w 3895405"/>
              <a:gd name="connsiteY8" fmla="*/ 0 h 7611785"/>
              <a:gd name="connsiteX0" fmla="*/ 14990 w 3682756"/>
              <a:gd name="connsiteY0" fmla="*/ 0 h 7573685"/>
              <a:gd name="connsiteX1" fmla="*/ 2509835 w 3682756"/>
              <a:gd name="connsiteY1" fmla="*/ 1834 h 7573685"/>
              <a:gd name="connsiteX2" fmla="*/ 3681326 w 3682756"/>
              <a:gd name="connsiteY2" fmla="*/ 1821 h 7573685"/>
              <a:gd name="connsiteX3" fmla="*/ 3677627 w 3682756"/>
              <a:gd name="connsiteY3" fmla="*/ 957861 h 7573685"/>
              <a:gd name="connsiteX4" fmla="*/ 3671277 w 3682756"/>
              <a:gd name="connsiteY4" fmla="*/ 7023887 h 7573685"/>
              <a:gd name="connsiteX5" fmla="*/ 3666848 w 3682756"/>
              <a:gd name="connsiteY5" fmla="*/ 7571241 h 7573685"/>
              <a:gd name="connsiteX6" fmla="*/ 601329 w 3682756"/>
              <a:gd name="connsiteY6" fmla="*/ 7571241 h 7573685"/>
              <a:gd name="connsiteX7" fmla="*/ 0 w 3682756"/>
              <a:gd name="connsiteY7" fmla="*/ 6969912 h 7573685"/>
              <a:gd name="connsiteX8" fmla="*/ 14990 w 3682756"/>
              <a:gd name="connsiteY8" fmla="*/ 0 h 7573685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0 w 3684492"/>
              <a:gd name="connsiteY0" fmla="*/ 9317 h 7583002"/>
              <a:gd name="connsiteX1" fmla="*/ 250599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0 w 3684492"/>
              <a:gd name="connsiteY0" fmla="*/ 9317 h 7583002"/>
              <a:gd name="connsiteX1" fmla="*/ 177001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3839 w 3682756"/>
              <a:gd name="connsiteY0" fmla="*/ 0 h 7590412"/>
              <a:gd name="connsiteX1" fmla="*/ 1768280 w 3682756"/>
              <a:gd name="connsiteY1" fmla="*/ 7410 h 7590412"/>
              <a:gd name="connsiteX2" fmla="*/ 3681326 w 3682756"/>
              <a:gd name="connsiteY2" fmla="*/ 18548 h 7590412"/>
              <a:gd name="connsiteX3" fmla="*/ 3677627 w 3682756"/>
              <a:gd name="connsiteY3" fmla="*/ 974588 h 7590412"/>
              <a:gd name="connsiteX4" fmla="*/ 3671277 w 3682756"/>
              <a:gd name="connsiteY4" fmla="*/ 7040614 h 7590412"/>
              <a:gd name="connsiteX5" fmla="*/ 3666848 w 3682756"/>
              <a:gd name="connsiteY5" fmla="*/ 7587968 h 7590412"/>
              <a:gd name="connsiteX6" fmla="*/ 601329 w 3682756"/>
              <a:gd name="connsiteY6" fmla="*/ 7587968 h 7590412"/>
              <a:gd name="connsiteX7" fmla="*/ 0 w 3682756"/>
              <a:gd name="connsiteY7" fmla="*/ 6986639 h 7590412"/>
              <a:gd name="connsiteX8" fmla="*/ 3839 w 3682756"/>
              <a:gd name="connsiteY8" fmla="*/ 0 h 7590412"/>
              <a:gd name="connsiteX0" fmla="*/ 3839 w 3682756"/>
              <a:gd name="connsiteY0" fmla="*/ 3741 h 7594153"/>
              <a:gd name="connsiteX1" fmla="*/ 1779431 w 3682756"/>
              <a:gd name="connsiteY1" fmla="*/ 0 h 7594153"/>
              <a:gd name="connsiteX2" fmla="*/ 3681326 w 3682756"/>
              <a:gd name="connsiteY2" fmla="*/ 22289 h 7594153"/>
              <a:gd name="connsiteX3" fmla="*/ 3677627 w 3682756"/>
              <a:gd name="connsiteY3" fmla="*/ 978329 h 7594153"/>
              <a:gd name="connsiteX4" fmla="*/ 3671277 w 3682756"/>
              <a:gd name="connsiteY4" fmla="*/ 7044355 h 7594153"/>
              <a:gd name="connsiteX5" fmla="*/ 3666848 w 3682756"/>
              <a:gd name="connsiteY5" fmla="*/ 7591709 h 7594153"/>
              <a:gd name="connsiteX6" fmla="*/ 601329 w 3682756"/>
              <a:gd name="connsiteY6" fmla="*/ 7591709 h 7594153"/>
              <a:gd name="connsiteX7" fmla="*/ 0 w 3682756"/>
              <a:gd name="connsiteY7" fmla="*/ 6990380 h 7594153"/>
              <a:gd name="connsiteX8" fmla="*/ 3839 w 3682756"/>
              <a:gd name="connsiteY8" fmla="*/ 3741 h 7594153"/>
              <a:gd name="connsiteX0" fmla="*/ 3839 w 3682756"/>
              <a:gd name="connsiteY0" fmla="*/ 548819 h 8139231"/>
              <a:gd name="connsiteX1" fmla="*/ 3681326 w 3682756"/>
              <a:gd name="connsiteY1" fmla="*/ 567367 h 8139231"/>
              <a:gd name="connsiteX2" fmla="*/ 3677627 w 3682756"/>
              <a:gd name="connsiteY2" fmla="*/ 1523407 h 8139231"/>
              <a:gd name="connsiteX3" fmla="*/ 3671277 w 3682756"/>
              <a:gd name="connsiteY3" fmla="*/ 7589433 h 8139231"/>
              <a:gd name="connsiteX4" fmla="*/ 3666848 w 3682756"/>
              <a:gd name="connsiteY4" fmla="*/ 8136787 h 8139231"/>
              <a:gd name="connsiteX5" fmla="*/ 601329 w 3682756"/>
              <a:gd name="connsiteY5" fmla="*/ 8136787 h 8139231"/>
              <a:gd name="connsiteX6" fmla="*/ 0 w 3682756"/>
              <a:gd name="connsiteY6" fmla="*/ 7535458 h 8139231"/>
              <a:gd name="connsiteX7" fmla="*/ 3839 w 3682756"/>
              <a:gd name="connsiteY7" fmla="*/ 548819 h 8139231"/>
              <a:gd name="connsiteX0" fmla="*/ 3839 w 3950935"/>
              <a:gd name="connsiteY0" fmla="*/ 548819 h 8336254"/>
              <a:gd name="connsiteX1" fmla="*/ 3681326 w 3950935"/>
              <a:gd name="connsiteY1" fmla="*/ 567367 h 8336254"/>
              <a:gd name="connsiteX2" fmla="*/ 3671277 w 3950935"/>
              <a:gd name="connsiteY2" fmla="*/ 7589433 h 8336254"/>
              <a:gd name="connsiteX3" fmla="*/ 3666848 w 3950935"/>
              <a:gd name="connsiteY3" fmla="*/ 8136787 h 8336254"/>
              <a:gd name="connsiteX4" fmla="*/ 601329 w 3950935"/>
              <a:gd name="connsiteY4" fmla="*/ 8136787 h 8336254"/>
              <a:gd name="connsiteX5" fmla="*/ 0 w 3950935"/>
              <a:gd name="connsiteY5" fmla="*/ 7535458 h 8336254"/>
              <a:gd name="connsiteX6" fmla="*/ 3839 w 3950935"/>
              <a:gd name="connsiteY6" fmla="*/ 548819 h 8336254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681326"/>
              <a:gd name="connsiteY0" fmla="*/ 548819 h 8139231"/>
              <a:gd name="connsiteX1" fmla="*/ 3681326 w 3681326"/>
              <a:gd name="connsiteY1" fmla="*/ 567367 h 8139231"/>
              <a:gd name="connsiteX2" fmla="*/ 3666848 w 3681326"/>
              <a:gd name="connsiteY2" fmla="*/ 8136787 h 8139231"/>
              <a:gd name="connsiteX3" fmla="*/ 601329 w 3681326"/>
              <a:gd name="connsiteY3" fmla="*/ 8136787 h 8139231"/>
              <a:gd name="connsiteX4" fmla="*/ 0 w 3681326"/>
              <a:gd name="connsiteY4" fmla="*/ 7535458 h 8139231"/>
              <a:gd name="connsiteX5" fmla="*/ 3839 w 3681326"/>
              <a:gd name="connsiteY5" fmla="*/ 548819 h 8139231"/>
              <a:gd name="connsiteX0" fmla="*/ 3839 w 3681336"/>
              <a:gd name="connsiteY0" fmla="*/ 509120 h 8099532"/>
              <a:gd name="connsiteX1" fmla="*/ 3681326 w 3681336"/>
              <a:gd name="connsiteY1" fmla="*/ 527668 h 8099532"/>
              <a:gd name="connsiteX2" fmla="*/ 3666848 w 3681336"/>
              <a:gd name="connsiteY2" fmla="*/ 8097088 h 8099532"/>
              <a:gd name="connsiteX3" fmla="*/ 601329 w 3681336"/>
              <a:gd name="connsiteY3" fmla="*/ 8097088 h 8099532"/>
              <a:gd name="connsiteX4" fmla="*/ 0 w 3681336"/>
              <a:gd name="connsiteY4" fmla="*/ 7495759 h 8099532"/>
              <a:gd name="connsiteX5" fmla="*/ 3839 w 3681336"/>
              <a:gd name="connsiteY5" fmla="*/ 509120 h 8099532"/>
              <a:gd name="connsiteX0" fmla="*/ 3839 w 3681334"/>
              <a:gd name="connsiteY0" fmla="*/ 0 h 7590412"/>
              <a:gd name="connsiteX1" fmla="*/ 3681326 w 3681334"/>
              <a:gd name="connsiteY1" fmla="*/ 18548 h 7590412"/>
              <a:gd name="connsiteX2" fmla="*/ 3666848 w 3681334"/>
              <a:gd name="connsiteY2" fmla="*/ 7587968 h 7590412"/>
              <a:gd name="connsiteX3" fmla="*/ 601329 w 3681334"/>
              <a:gd name="connsiteY3" fmla="*/ 7587968 h 7590412"/>
              <a:gd name="connsiteX4" fmla="*/ 0 w 3681334"/>
              <a:gd name="connsiteY4" fmla="*/ 6986639 h 7590412"/>
              <a:gd name="connsiteX5" fmla="*/ 3839 w 3681334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0 w 3677501"/>
              <a:gd name="connsiteY0" fmla="*/ 0 h 7618352"/>
              <a:gd name="connsiteX1" fmla="*/ 3677493 w 3677501"/>
              <a:gd name="connsiteY1" fmla="*/ 29762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3677501"/>
              <a:gd name="connsiteY0" fmla="*/ 0 h 7618352"/>
              <a:gd name="connsiteX1" fmla="*/ 3677493 w 3677501"/>
              <a:gd name="connsiteY1" fmla="*/ 7409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5284858"/>
              <a:gd name="connsiteY0" fmla="*/ 0 h 7618353"/>
              <a:gd name="connsiteX1" fmla="*/ 3677493 w 5284858"/>
              <a:gd name="connsiteY1" fmla="*/ 7409 h 7618353"/>
              <a:gd name="connsiteX2" fmla="*/ 5284858 w 5284858"/>
              <a:gd name="connsiteY2" fmla="*/ 7615909 h 7618353"/>
              <a:gd name="connsiteX3" fmla="*/ 603071 w 5284858"/>
              <a:gd name="connsiteY3" fmla="*/ 7615908 h 7618353"/>
              <a:gd name="connsiteX4" fmla="*/ 1742 w 5284858"/>
              <a:gd name="connsiteY4" fmla="*/ 7014579 h 7618353"/>
              <a:gd name="connsiteX5" fmla="*/ 0 w 5284858"/>
              <a:gd name="connsiteY5" fmla="*/ 0 h 7618353"/>
              <a:gd name="connsiteX0" fmla="*/ 0 w 5284858"/>
              <a:gd name="connsiteY0" fmla="*/ 846 h 7619199"/>
              <a:gd name="connsiteX1" fmla="*/ 5260775 w 5284858"/>
              <a:gd name="connsiteY1" fmla="*/ 0 h 7619199"/>
              <a:gd name="connsiteX2" fmla="*/ 5284858 w 5284858"/>
              <a:gd name="connsiteY2" fmla="*/ 7616755 h 7619199"/>
              <a:gd name="connsiteX3" fmla="*/ 603071 w 5284858"/>
              <a:gd name="connsiteY3" fmla="*/ 7616754 h 7619199"/>
              <a:gd name="connsiteX4" fmla="*/ 1742 w 5284858"/>
              <a:gd name="connsiteY4" fmla="*/ 7015425 h 7619199"/>
              <a:gd name="connsiteX5" fmla="*/ 0 w 5284858"/>
              <a:gd name="connsiteY5" fmla="*/ 846 h 7619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4858" h="7619199">
                <a:moveTo>
                  <a:pt x="0" y="846"/>
                </a:moveTo>
                <a:cubicBezTo>
                  <a:pt x="5813" y="4800"/>
                  <a:pt x="5267369" y="10413"/>
                  <a:pt x="5260775" y="0"/>
                </a:cubicBezTo>
                <a:cubicBezTo>
                  <a:pt x="5257959" y="4573"/>
                  <a:pt x="5274084" y="7620849"/>
                  <a:pt x="5284858" y="7616755"/>
                </a:cubicBezTo>
                <a:cubicBezTo>
                  <a:pt x="5274850" y="7622256"/>
                  <a:pt x="1624911" y="7616754"/>
                  <a:pt x="603071" y="7616754"/>
                </a:cubicBezTo>
                <a:cubicBezTo>
                  <a:pt x="270966" y="7616754"/>
                  <a:pt x="1742" y="7347530"/>
                  <a:pt x="1742" y="7015425"/>
                </a:cubicBezTo>
                <a:cubicBezTo>
                  <a:pt x="1742" y="4572200"/>
                  <a:pt x="5576" y="1954"/>
                  <a:pt x="0" y="846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8146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2 line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3DB74B5-1A8E-8D47-ADCE-A51C4AE212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98799" y="704202"/>
            <a:ext cx="5504259" cy="837277"/>
          </a:xfrm>
          <a:prstGeom prst="rect">
            <a:avLst/>
          </a:prstGeom>
        </p:spPr>
        <p:txBody>
          <a:bodyPr/>
          <a:lstStyle>
            <a:lvl1pPr>
              <a:defRPr sz="272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br>
              <a:rPr lang="en-GB" dirty="0">
                <a:solidFill>
                  <a:srgbClr val="9B4F96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Title line two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5392025-149B-024E-B967-86B4833C85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98800" y="1736093"/>
            <a:ext cx="5504193" cy="4122861"/>
          </a:xfrm>
          <a:prstGeom prst="rect">
            <a:avLst/>
          </a:prstGeom>
        </p:spPr>
        <p:txBody>
          <a:bodyPr/>
          <a:lstStyle>
            <a:lvl1pPr>
              <a:defRPr sz="1088">
                <a:solidFill>
                  <a:schemeClr val="tx1"/>
                </a:solidFill>
              </a:defRPr>
            </a:lvl1pPr>
            <a:lvl2pPr>
              <a:defRPr sz="1088">
                <a:solidFill>
                  <a:schemeClr val="tx1"/>
                </a:solidFill>
              </a:defRPr>
            </a:lvl2pPr>
            <a:lvl3pPr>
              <a:defRPr sz="1088">
                <a:solidFill>
                  <a:schemeClr val="tx1"/>
                </a:solidFill>
              </a:defRPr>
            </a:lvl3pPr>
            <a:lvl4pPr>
              <a:defRPr sz="1088">
                <a:solidFill>
                  <a:schemeClr val="tx1"/>
                </a:solidFill>
              </a:defRPr>
            </a:lvl4pPr>
            <a:lvl5pPr>
              <a:defRPr sz="1088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51436A8-D0B2-4440-B204-66C6EE338A3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20429" y="-15986"/>
            <a:ext cx="4764376" cy="6888449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1944251 w 5769280"/>
              <a:gd name="connsiteY0" fmla="*/ 2369992 h 8090232"/>
              <a:gd name="connsiteX1" fmla="*/ 1978421 w 5769280"/>
              <a:gd name="connsiteY1" fmla="*/ 530171 h 8090232"/>
              <a:gd name="connsiteX2" fmla="*/ 3581832 w 5769280"/>
              <a:gd name="connsiteY2" fmla="*/ 541746 h 8090232"/>
              <a:gd name="connsiteX3" fmla="*/ 5618422 w 5769280"/>
              <a:gd name="connsiteY3" fmla="*/ 506468 h 8090232"/>
              <a:gd name="connsiteX4" fmla="*/ 5618422 w 5769280"/>
              <a:gd name="connsiteY4" fmla="*/ 7488903 h 8090232"/>
              <a:gd name="connsiteX5" fmla="*/ 5017093 w 5769280"/>
              <a:gd name="connsiteY5" fmla="*/ 8090232 h 8090232"/>
              <a:gd name="connsiteX6" fmla="*/ 33874 w 5769280"/>
              <a:gd name="connsiteY6" fmla="*/ 8090232 h 8090232"/>
              <a:gd name="connsiteX7" fmla="*/ 1921102 w 5769280"/>
              <a:gd name="connsiteY7" fmla="*/ 6435607 h 8090232"/>
              <a:gd name="connsiteX8" fmla="*/ 1944251 w 5769280"/>
              <a:gd name="connsiteY8" fmla="*/ 2369992 h 8090232"/>
              <a:gd name="connsiteX0" fmla="*/ 1944147 w 5769176"/>
              <a:gd name="connsiteY0" fmla="*/ 2369992 h 8090232"/>
              <a:gd name="connsiteX1" fmla="*/ 1978317 w 5769176"/>
              <a:gd name="connsiteY1" fmla="*/ 530171 h 8090232"/>
              <a:gd name="connsiteX2" fmla="*/ 3581728 w 5769176"/>
              <a:gd name="connsiteY2" fmla="*/ 541746 h 8090232"/>
              <a:gd name="connsiteX3" fmla="*/ 5618318 w 5769176"/>
              <a:gd name="connsiteY3" fmla="*/ 506468 h 8090232"/>
              <a:gd name="connsiteX4" fmla="*/ 5618318 w 5769176"/>
              <a:gd name="connsiteY4" fmla="*/ 7488903 h 8090232"/>
              <a:gd name="connsiteX5" fmla="*/ 5016989 w 5769176"/>
              <a:gd name="connsiteY5" fmla="*/ 8090232 h 8090232"/>
              <a:gd name="connsiteX6" fmla="*/ 33770 w 5769176"/>
              <a:gd name="connsiteY6" fmla="*/ 8090232 h 8090232"/>
              <a:gd name="connsiteX7" fmla="*/ 1920998 w 5769176"/>
              <a:gd name="connsiteY7" fmla="*/ 6435607 h 8090232"/>
              <a:gd name="connsiteX8" fmla="*/ 1944147 w 5769176"/>
              <a:gd name="connsiteY8" fmla="*/ 2369992 h 8090232"/>
              <a:gd name="connsiteX0" fmla="*/ 154273 w 3979302"/>
              <a:gd name="connsiteY0" fmla="*/ 2369992 h 8090232"/>
              <a:gd name="connsiteX1" fmla="*/ 188443 w 3979302"/>
              <a:gd name="connsiteY1" fmla="*/ 530171 h 8090232"/>
              <a:gd name="connsiteX2" fmla="*/ 1791854 w 3979302"/>
              <a:gd name="connsiteY2" fmla="*/ 541746 h 8090232"/>
              <a:gd name="connsiteX3" fmla="*/ 3828444 w 3979302"/>
              <a:gd name="connsiteY3" fmla="*/ 506468 h 8090232"/>
              <a:gd name="connsiteX4" fmla="*/ 3828444 w 3979302"/>
              <a:gd name="connsiteY4" fmla="*/ 7488903 h 8090232"/>
              <a:gd name="connsiteX5" fmla="*/ 3227115 w 3979302"/>
              <a:gd name="connsiteY5" fmla="*/ 8090232 h 8090232"/>
              <a:gd name="connsiteX6" fmla="*/ 153719 w 3979302"/>
              <a:gd name="connsiteY6" fmla="*/ 8090232 h 8090232"/>
              <a:gd name="connsiteX7" fmla="*/ 131124 w 3979302"/>
              <a:gd name="connsiteY7" fmla="*/ 6435607 h 8090232"/>
              <a:gd name="connsiteX8" fmla="*/ 154273 w 3979302"/>
              <a:gd name="connsiteY8" fmla="*/ 2369992 h 8090232"/>
              <a:gd name="connsiteX0" fmla="*/ 94292 w 3919321"/>
              <a:gd name="connsiteY0" fmla="*/ 2369992 h 8090370"/>
              <a:gd name="connsiteX1" fmla="*/ 128462 w 3919321"/>
              <a:gd name="connsiteY1" fmla="*/ 530171 h 8090370"/>
              <a:gd name="connsiteX2" fmla="*/ 1731873 w 3919321"/>
              <a:gd name="connsiteY2" fmla="*/ 541746 h 8090370"/>
              <a:gd name="connsiteX3" fmla="*/ 3768463 w 3919321"/>
              <a:gd name="connsiteY3" fmla="*/ 506468 h 8090370"/>
              <a:gd name="connsiteX4" fmla="*/ 3768463 w 3919321"/>
              <a:gd name="connsiteY4" fmla="*/ 7488903 h 8090370"/>
              <a:gd name="connsiteX5" fmla="*/ 3167134 w 3919321"/>
              <a:gd name="connsiteY5" fmla="*/ 8090232 h 8090370"/>
              <a:gd name="connsiteX6" fmla="*/ 93738 w 3919321"/>
              <a:gd name="connsiteY6" fmla="*/ 8090232 h 8090370"/>
              <a:gd name="connsiteX7" fmla="*/ 71143 w 3919321"/>
              <a:gd name="connsiteY7" fmla="*/ 6435607 h 8090370"/>
              <a:gd name="connsiteX8" fmla="*/ 94292 w 3919321"/>
              <a:gd name="connsiteY8" fmla="*/ 2369992 h 8090370"/>
              <a:gd name="connsiteX0" fmla="*/ 94292 w 3919321"/>
              <a:gd name="connsiteY0" fmla="*/ 2376231 h 8096609"/>
              <a:gd name="connsiteX1" fmla="*/ 128462 w 3919321"/>
              <a:gd name="connsiteY1" fmla="*/ 536410 h 8096609"/>
              <a:gd name="connsiteX2" fmla="*/ 1731873 w 3919321"/>
              <a:gd name="connsiteY2" fmla="*/ 528935 h 8096609"/>
              <a:gd name="connsiteX3" fmla="*/ 3768463 w 3919321"/>
              <a:gd name="connsiteY3" fmla="*/ 512707 h 8096609"/>
              <a:gd name="connsiteX4" fmla="*/ 3768463 w 3919321"/>
              <a:gd name="connsiteY4" fmla="*/ 7495142 h 8096609"/>
              <a:gd name="connsiteX5" fmla="*/ 3167134 w 3919321"/>
              <a:gd name="connsiteY5" fmla="*/ 8096471 h 8096609"/>
              <a:gd name="connsiteX6" fmla="*/ 93738 w 3919321"/>
              <a:gd name="connsiteY6" fmla="*/ 8096471 h 8096609"/>
              <a:gd name="connsiteX7" fmla="*/ 71143 w 3919321"/>
              <a:gd name="connsiteY7" fmla="*/ 6441846 h 8096609"/>
              <a:gd name="connsiteX8" fmla="*/ 94292 w 3919321"/>
              <a:gd name="connsiteY8" fmla="*/ 2376231 h 8096609"/>
              <a:gd name="connsiteX0" fmla="*/ 94292 w 3919321"/>
              <a:gd name="connsiteY0" fmla="*/ 2375536 h 8095914"/>
              <a:gd name="connsiteX1" fmla="*/ 128462 w 3919321"/>
              <a:gd name="connsiteY1" fmla="*/ 535715 h 8095914"/>
              <a:gd name="connsiteX2" fmla="*/ 1731873 w 3919321"/>
              <a:gd name="connsiteY2" fmla="*/ 528240 h 8095914"/>
              <a:gd name="connsiteX3" fmla="*/ 3768463 w 3919321"/>
              <a:gd name="connsiteY3" fmla="*/ 512012 h 8095914"/>
              <a:gd name="connsiteX4" fmla="*/ 3768463 w 3919321"/>
              <a:gd name="connsiteY4" fmla="*/ 7494447 h 8095914"/>
              <a:gd name="connsiteX5" fmla="*/ 3167134 w 3919321"/>
              <a:gd name="connsiteY5" fmla="*/ 8095776 h 8095914"/>
              <a:gd name="connsiteX6" fmla="*/ 93738 w 3919321"/>
              <a:gd name="connsiteY6" fmla="*/ 8095776 h 8095914"/>
              <a:gd name="connsiteX7" fmla="*/ 71143 w 3919321"/>
              <a:gd name="connsiteY7" fmla="*/ 6441151 h 8095914"/>
              <a:gd name="connsiteX8" fmla="*/ 94292 w 3919321"/>
              <a:gd name="connsiteY8" fmla="*/ 2375536 h 8095914"/>
              <a:gd name="connsiteX0" fmla="*/ 94292 w 3921677"/>
              <a:gd name="connsiteY0" fmla="*/ 2358929 h 8079307"/>
              <a:gd name="connsiteX1" fmla="*/ 128462 w 3921677"/>
              <a:gd name="connsiteY1" fmla="*/ 519108 h 8079307"/>
              <a:gd name="connsiteX2" fmla="*/ 1731873 w 3921677"/>
              <a:gd name="connsiteY2" fmla="*/ 511633 h 8079307"/>
              <a:gd name="connsiteX3" fmla="*/ 3771638 w 3921677"/>
              <a:gd name="connsiteY3" fmla="*/ 517630 h 8079307"/>
              <a:gd name="connsiteX4" fmla="*/ 3768463 w 3921677"/>
              <a:gd name="connsiteY4" fmla="*/ 7477840 h 8079307"/>
              <a:gd name="connsiteX5" fmla="*/ 3167134 w 3921677"/>
              <a:gd name="connsiteY5" fmla="*/ 8079169 h 8079307"/>
              <a:gd name="connsiteX6" fmla="*/ 93738 w 3921677"/>
              <a:gd name="connsiteY6" fmla="*/ 8079169 h 8079307"/>
              <a:gd name="connsiteX7" fmla="*/ 71143 w 3921677"/>
              <a:gd name="connsiteY7" fmla="*/ 6424544 h 8079307"/>
              <a:gd name="connsiteX8" fmla="*/ 94292 w 3921677"/>
              <a:gd name="connsiteY8" fmla="*/ 2358929 h 8079307"/>
              <a:gd name="connsiteX0" fmla="*/ 94292 w 3772415"/>
              <a:gd name="connsiteY0" fmla="*/ 1978567 h 7698945"/>
              <a:gd name="connsiteX1" fmla="*/ 128462 w 3772415"/>
              <a:gd name="connsiteY1" fmla="*/ 138746 h 7698945"/>
              <a:gd name="connsiteX2" fmla="*/ 1731873 w 3772415"/>
              <a:gd name="connsiteY2" fmla="*/ 131271 h 7698945"/>
              <a:gd name="connsiteX3" fmla="*/ 3771638 w 3772415"/>
              <a:gd name="connsiteY3" fmla="*/ 137268 h 7698945"/>
              <a:gd name="connsiteX4" fmla="*/ 3768463 w 3772415"/>
              <a:gd name="connsiteY4" fmla="*/ 7097478 h 7698945"/>
              <a:gd name="connsiteX5" fmla="*/ 3167134 w 3772415"/>
              <a:gd name="connsiteY5" fmla="*/ 7698807 h 7698945"/>
              <a:gd name="connsiteX6" fmla="*/ 93738 w 3772415"/>
              <a:gd name="connsiteY6" fmla="*/ 7698807 h 7698945"/>
              <a:gd name="connsiteX7" fmla="*/ 71143 w 3772415"/>
              <a:gd name="connsiteY7" fmla="*/ 6044182 h 7698945"/>
              <a:gd name="connsiteX8" fmla="*/ 94292 w 3772415"/>
              <a:gd name="connsiteY8" fmla="*/ 1978567 h 7698945"/>
              <a:gd name="connsiteX0" fmla="*/ 128515 w 3806638"/>
              <a:gd name="connsiteY0" fmla="*/ 1983481 h 7703859"/>
              <a:gd name="connsiteX1" fmla="*/ 118235 w 3806638"/>
              <a:gd name="connsiteY1" fmla="*/ 137310 h 7703859"/>
              <a:gd name="connsiteX2" fmla="*/ 1766096 w 3806638"/>
              <a:gd name="connsiteY2" fmla="*/ 136185 h 7703859"/>
              <a:gd name="connsiteX3" fmla="*/ 3805861 w 3806638"/>
              <a:gd name="connsiteY3" fmla="*/ 142182 h 7703859"/>
              <a:gd name="connsiteX4" fmla="*/ 3802686 w 3806638"/>
              <a:gd name="connsiteY4" fmla="*/ 7102392 h 7703859"/>
              <a:gd name="connsiteX5" fmla="*/ 3201357 w 3806638"/>
              <a:gd name="connsiteY5" fmla="*/ 7703721 h 7703859"/>
              <a:gd name="connsiteX6" fmla="*/ 127961 w 3806638"/>
              <a:gd name="connsiteY6" fmla="*/ 7703721 h 7703859"/>
              <a:gd name="connsiteX7" fmla="*/ 105366 w 3806638"/>
              <a:gd name="connsiteY7" fmla="*/ 6049096 h 7703859"/>
              <a:gd name="connsiteX8" fmla="*/ 128515 w 3806638"/>
              <a:gd name="connsiteY8" fmla="*/ 1983481 h 7703859"/>
              <a:gd name="connsiteX0" fmla="*/ 23150 w 3701273"/>
              <a:gd name="connsiteY0" fmla="*/ 1847338 h 7567716"/>
              <a:gd name="connsiteX1" fmla="*/ 12870 w 3701273"/>
              <a:gd name="connsiteY1" fmla="*/ 1167 h 7567716"/>
              <a:gd name="connsiteX2" fmla="*/ 1660731 w 3701273"/>
              <a:gd name="connsiteY2" fmla="*/ 42 h 7567716"/>
              <a:gd name="connsiteX3" fmla="*/ 3700496 w 3701273"/>
              <a:gd name="connsiteY3" fmla="*/ 6039 h 7567716"/>
              <a:gd name="connsiteX4" fmla="*/ 3697321 w 3701273"/>
              <a:gd name="connsiteY4" fmla="*/ 6966249 h 7567716"/>
              <a:gd name="connsiteX5" fmla="*/ 3095992 w 3701273"/>
              <a:gd name="connsiteY5" fmla="*/ 7567578 h 7567716"/>
              <a:gd name="connsiteX6" fmla="*/ 22596 w 3701273"/>
              <a:gd name="connsiteY6" fmla="*/ 7567578 h 7567716"/>
              <a:gd name="connsiteX7" fmla="*/ 1 w 3701273"/>
              <a:gd name="connsiteY7" fmla="*/ 5912953 h 7567716"/>
              <a:gd name="connsiteX8" fmla="*/ 23150 w 3701273"/>
              <a:gd name="connsiteY8" fmla="*/ 1847338 h 7567716"/>
              <a:gd name="connsiteX0" fmla="*/ 122093 w 3809741"/>
              <a:gd name="connsiteY0" fmla="*/ 2000532 h 7705035"/>
              <a:gd name="connsiteX1" fmla="*/ 121338 w 3809741"/>
              <a:gd name="connsiteY1" fmla="*/ 138486 h 7705035"/>
              <a:gd name="connsiteX2" fmla="*/ 1769199 w 3809741"/>
              <a:gd name="connsiteY2" fmla="*/ 137361 h 7705035"/>
              <a:gd name="connsiteX3" fmla="*/ 3808964 w 3809741"/>
              <a:gd name="connsiteY3" fmla="*/ 143358 h 7705035"/>
              <a:gd name="connsiteX4" fmla="*/ 3805789 w 3809741"/>
              <a:gd name="connsiteY4" fmla="*/ 7103568 h 7705035"/>
              <a:gd name="connsiteX5" fmla="*/ 3204460 w 3809741"/>
              <a:gd name="connsiteY5" fmla="*/ 7704897 h 7705035"/>
              <a:gd name="connsiteX6" fmla="*/ 131064 w 3809741"/>
              <a:gd name="connsiteY6" fmla="*/ 7704897 h 7705035"/>
              <a:gd name="connsiteX7" fmla="*/ 108469 w 3809741"/>
              <a:gd name="connsiteY7" fmla="*/ 6050272 h 7705035"/>
              <a:gd name="connsiteX8" fmla="*/ 122093 w 3809741"/>
              <a:gd name="connsiteY8" fmla="*/ 2000532 h 7705035"/>
              <a:gd name="connsiteX0" fmla="*/ 122796 w 3810444"/>
              <a:gd name="connsiteY0" fmla="*/ 2000532 h 7705035"/>
              <a:gd name="connsiteX1" fmla="*/ 122041 w 3810444"/>
              <a:gd name="connsiteY1" fmla="*/ 138486 h 7705035"/>
              <a:gd name="connsiteX2" fmla="*/ 1769902 w 3810444"/>
              <a:gd name="connsiteY2" fmla="*/ 137361 h 7705035"/>
              <a:gd name="connsiteX3" fmla="*/ 3809667 w 3810444"/>
              <a:gd name="connsiteY3" fmla="*/ 143358 h 7705035"/>
              <a:gd name="connsiteX4" fmla="*/ 3806492 w 3810444"/>
              <a:gd name="connsiteY4" fmla="*/ 7103568 h 7705035"/>
              <a:gd name="connsiteX5" fmla="*/ 3205163 w 3810444"/>
              <a:gd name="connsiteY5" fmla="*/ 7704897 h 7705035"/>
              <a:gd name="connsiteX6" fmla="*/ 131767 w 3810444"/>
              <a:gd name="connsiteY6" fmla="*/ 7704897 h 7705035"/>
              <a:gd name="connsiteX7" fmla="*/ 109172 w 3810444"/>
              <a:gd name="connsiteY7" fmla="*/ 6050272 h 7705035"/>
              <a:gd name="connsiteX8" fmla="*/ 122796 w 3810444"/>
              <a:gd name="connsiteY8" fmla="*/ 2000532 h 7705035"/>
              <a:gd name="connsiteX0" fmla="*/ 118563 w 3806211"/>
              <a:gd name="connsiteY0" fmla="*/ 1863171 h 7567674"/>
              <a:gd name="connsiteX1" fmla="*/ 117808 w 3806211"/>
              <a:gd name="connsiteY1" fmla="*/ 1125 h 7567674"/>
              <a:gd name="connsiteX2" fmla="*/ 1765669 w 3806211"/>
              <a:gd name="connsiteY2" fmla="*/ 0 h 7567674"/>
              <a:gd name="connsiteX3" fmla="*/ 3805434 w 3806211"/>
              <a:gd name="connsiteY3" fmla="*/ 5997 h 7567674"/>
              <a:gd name="connsiteX4" fmla="*/ 3802259 w 3806211"/>
              <a:gd name="connsiteY4" fmla="*/ 6966207 h 7567674"/>
              <a:gd name="connsiteX5" fmla="*/ 3200930 w 3806211"/>
              <a:gd name="connsiteY5" fmla="*/ 7567536 h 7567674"/>
              <a:gd name="connsiteX6" fmla="*/ 127534 w 3806211"/>
              <a:gd name="connsiteY6" fmla="*/ 7567536 h 7567674"/>
              <a:gd name="connsiteX7" fmla="*/ 104939 w 3806211"/>
              <a:gd name="connsiteY7" fmla="*/ 5912911 h 7567674"/>
              <a:gd name="connsiteX8" fmla="*/ 118563 w 3806211"/>
              <a:gd name="connsiteY8" fmla="*/ 1863171 h 7567674"/>
              <a:gd name="connsiteX0" fmla="*/ 13722 w 3701370"/>
              <a:gd name="connsiteY0" fmla="*/ 1863171 h 7567674"/>
              <a:gd name="connsiteX1" fmla="*/ 12967 w 3701370"/>
              <a:gd name="connsiteY1" fmla="*/ 1125 h 7567674"/>
              <a:gd name="connsiteX2" fmla="*/ 1660828 w 3701370"/>
              <a:gd name="connsiteY2" fmla="*/ 0 h 7567674"/>
              <a:gd name="connsiteX3" fmla="*/ 3700593 w 3701370"/>
              <a:gd name="connsiteY3" fmla="*/ 5997 h 7567674"/>
              <a:gd name="connsiteX4" fmla="*/ 3697418 w 3701370"/>
              <a:gd name="connsiteY4" fmla="*/ 6966207 h 7567674"/>
              <a:gd name="connsiteX5" fmla="*/ 3096089 w 3701370"/>
              <a:gd name="connsiteY5" fmla="*/ 7567536 h 7567674"/>
              <a:gd name="connsiteX6" fmla="*/ 22693 w 3701370"/>
              <a:gd name="connsiteY6" fmla="*/ 7567536 h 7567674"/>
              <a:gd name="connsiteX7" fmla="*/ 98 w 3701370"/>
              <a:gd name="connsiteY7" fmla="*/ 5912911 h 7567674"/>
              <a:gd name="connsiteX8" fmla="*/ 13722 w 3701370"/>
              <a:gd name="connsiteY8" fmla="*/ 1863171 h 7567674"/>
              <a:gd name="connsiteX0" fmla="*/ 13634 w 3701282"/>
              <a:gd name="connsiteY0" fmla="*/ 1863171 h 7567536"/>
              <a:gd name="connsiteX1" fmla="*/ 12879 w 3701282"/>
              <a:gd name="connsiteY1" fmla="*/ 1125 h 7567536"/>
              <a:gd name="connsiteX2" fmla="*/ 1660740 w 3701282"/>
              <a:gd name="connsiteY2" fmla="*/ 0 h 7567536"/>
              <a:gd name="connsiteX3" fmla="*/ 3700505 w 3701282"/>
              <a:gd name="connsiteY3" fmla="*/ 5997 h 7567536"/>
              <a:gd name="connsiteX4" fmla="*/ 3697330 w 3701282"/>
              <a:gd name="connsiteY4" fmla="*/ 6966207 h 7567536"/>
              <a:gd name="connsiteX5" fmla="*/ 3096001 w 3701282"/>
              <a:gd name="connsiteY5" fmla="*/ 7567536 h 7567536"/>
              <a:gd name="connsiteX6" fmla="*/ 16255 w 3701282"/>
              <a:gd name="connsiteY6" fmla="*/ 7564361 h 7567536"/>
              <a:gd name="connsiteX7" fmla="*/ 10 w 3701282"/>
              <a:gd name="connsiteY7" fmla="*/ 5912911 h 7567536"/>
              <a:gd name="connsiteX8" fmla="*/ 13634 w 3701282"/>
              <a:gd name="connsiteY8" fmla="*/ 1863171 h 7567536"/>
              <a:gd name="connsiteX0" fmla="*/ 13839 w 3701487"/>
              <a:gd name="connsiteY0" fmla="*/ 1863171 h 7574023"/>
              <a:gd name="connsiteX1" fmla="*/ 13084 w 3701487"/>
              <a:gd name="connsiteY1" fmla="*/ 1125 h 7574023"/>
              <a:gd name="connsiteX2" fmla="*/ 1660945 w 3701487"/>
              <a:gd name="connsiteY2" fmla="*/ 0 h 7574023"/>
              <a:gd name="connsiteX3" fmla="*/ 3700710 w 3701487"/>
              <a:gd name="connsiteY3" fmla="*/ 5997 h 7574023"/>
              <a:gd name="connsiteX4" fmla="*/ 3697535 w 3701487"/>
              <a:gd name="connsiteY4" fmla="*/ 6966207 h 7574023"/>
              <a:gd name="connsiteX5" fmla="*/ 3096206 w 3701487"/>
              <a:gd name="connsiteY5" fmla="*/ 7567536 h 7574023"/>
              <a:gd name="connsiteX6" fmla="*/ 3760 w 3701487"/>
              <a:gd name="connsiteY6" fmla="*/ 7573886 h 7574023"/>
              <a:gd name="connsiteX7" fmla="*/ 215 w 3701487"/>
              <a:gd name="connsiteY7" fmla="*/ 5912911 h 7574023"/>
              <a:gd name="connsiteX8" fmla="*/ 13839 w 3701487"/>
              <a:gd name="connsiteY8" fmla="*/ 1863171 h 7574023"/>
              <a:gd name="connsiteX0" fmla="*/ 237535 w 3925183"/>
              <a:gd name="connsiteY0" fmla="*/ 1863171 h 7695051"/>
              <a:gd name="connsiteX1" fmla="*/ 236780 w 3925183"/>
              <a:gd name="connsiteY1" fmla="*/ 1125 h 7695051"/>
              <a:gd name="connsiteX2" fmla="*/ 1884641 w 3925183"/>
              <a:gd name="connsiteY2" fmla="*/ 0 h 7695051"/>
              <a:gd name="connsiteX3" fmla="*/ 3924406 w 3925183"/>
              <a:gd name="connsiteY3" fmla="*/ 5997 h 7695051"/>
              <a:gd name="connsiteX4" fmla="*/ 3921231 w 3925183"/>
              <a:gd name="connsiteY4" fmla="*/ 6966207 h 7695051"/>
              <a:gd name="connsiteX5" fmla="*/ 3319902 w 3925183"/>
              <a:gd name="connsiteY5" fmla="*/ 7567536 h 7695051"/>
              <a:gd name="connsiteX6" fmla="*/ 227456 w 3925183"/>
              <a:gd name="connsiteY6" fmla="*/ 7573886 h 7695051"/>
              <a:gd name="connsiteX7" fmla="*/ 233436 w 3925183"/>
              <a:gd name="connsiteY7" fmla="*/ 5916086 h 7695051"/>
              <a:gd name="connsiteX8" fmla="*/ 237535 w 3925183"/>
              <a:gd name="connsiteY8" fmla="*/ 1863171 h 7695051"/>
              <a:gd name="connsiteX0" fmla="*/ 236144 w 3923792"/>
              <a:gd name="connsiteY0" fmla="*/ 1863171 h 7695051"/>
              <a:gd name="connsiteX1" fmla="*/ 235389 w 3923792"/>
              <a:gd name="connsiteY1" fmla="*/ 1125 h 7695051"/>
              <a:gd name="connsiteX2" fmla="*/ 1883250 w 3923792"/>
              <a:gd name="connsiteY2" fmla="*/ 0 h 7695051"/>
              <a:gd name="connsiteX3" fmla="*/ 3923015 w 3923792"/>
              <a:gd name="connsiteY3" fmla="*/ 5997 h 7695051"/>
              <a:gd name="connsiteX4" fmla="*/ 3919840 w 3923792"/>
              <a:gd name="connsiteY4" fmla="*/ 6966207 h 7695051"/>
              <a:gd name="connsiteX5" fmla="*/ 3318511 w 3923792"/>
              <a:gd name="connsiteY5" fmla="*/ 7567536 h 7695051"/>
              <a:gd name="connsiteX6" fmla="*/ 226065 w 3923792"/>
              <a:gd name="connsiteY6" fmla="*/ 7573886 h 7695051"/>
              <a:gd name="connsiteX7" fmla="*/ 232045 w 3923792"/>
              <a:gd name="connsiteY7" fmla="*/ 5916086 h 7695051"/>
              <a:gd name="connsiteX8" fmla="*/ 236144 w 3923792"/>
              <a:gd name="connsiteY8" fmla="*/ 1863171 h 7695051"/>
              <a:gd name="connsiteX0" fmla="*/ 10079 w 3697727"/>
              <a:gd name="connsiteY0" fmla="*/ 1863171 h 7573886"/>
              <a:gd name="connsiteX1" fmla="*/ 9324 w 3697727"/>
              <a:gd name="connsiteY1" fmla="*/ 1125 h 7573886"/>
              <a:gd name="connsiteX2" fmla="*/ 1657185 w 3697727"/>
              <a:gd name="connsiteY2" fmla="*/ 0 h 7573886"/>
              <a:gd name="connsiteX3" fmla="*/ 3696950 w 3697727"/>
              <a:gd name="connsiteY3" fmla="*/ 5997 h 7573886"/>
              <a:gd name="connsiteX4" fmla="*/ 3693775 w 3697727"/>
              <a:gd name="connsiteY4" fmla="*/ 6966207 h 7573886"/>
              <a:gd name="connsiteX5" fmla="*/ 3092446 w 3697727"/>
              <a:gd name="connsiteY5" fmla="*/ 7567536 h 7573886"/>
              <a:gd name="connsiteX6" fmla="*/ 0 w 3697727"/>
              <a:gd name="connsiteY6" fmla="*/ 7573886 h 7573886"/>
              <a:gd name="connsiteX7" fmla="*/ 5980 w 3697727"/>
              <a:gd name="connsiteY7" fmla="*/ 5916086 h 7573886"/>
              <a:gd name="connsiteX8" fmla="*/ 10079 w 3697727"/>
              <a:gd name="connsiteY8" fmla="*/ 1863171 h 7573886"/>
              <a:gd name="connsiteX0" fmla="*/ 105084 w 3819313"/>
              <a:gd name="connsiteY0" fmla="*/ 2000267 h 7710982"/>
              <a:gd name="connsiteX1" fmla="*/ 130910 w 3819313"/>
              <a:gd name="connsiteY1" fmla="*/ 138221 h 7710982"/>
              <a:gd name="connsiteX2" fmla="*/ 1778771 w 3819313"/>
              <a:gd name="connsiteY2" fmla="*/ 137096 h 7710982"/>
              <a:gd name="connsiteX3" fmla="*/ 3818536 w 3819313"/>
              <a:gd name="connsiteY3" fmla="*/ 143093 h 7710982"/>
              <a:gd name="connsiteX4" fmla="*/ 3815361 w 3819313"/>
              <a:gd name="connsiteY4" fmla="*/ 7103303 h 7710982"/>
              <a:gd name="connsiteX5" fmla="*/ 3214032 w 3819313"/>
              <a:gd name="connsiteY5" fmla="*/ 7704632 h 7710982"/>
              <a:gd name="connsiteX6" fmla="*/ 121586 w 3819313"/>
              <a:gd name="connsiteY6" fmla="*/ 7710982 h 7710982"/>
              <a:gd name="connsiteX7" fmla="*/ 127566 w 3819313"/>
              <a:gd name="connsiteY7" fmla="*/ 6053182 h 7710982"/>
              <a:gd name="connsiteX8" fmla="*/ 105084 w 3819313"/>
              <a:gd name="connsiteY8" fmla="*/ 2000267 h 77109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2 w 3714241"/>
              <a:gd name="connsiteY0" fmla="*/ 1786046 h 7581822"/>
              <a:gd name="connsiteX1" fmla="*/ 25838 w 3714241"/>
              <a:gd name="connsiteY1" fmla="*/ 9061 h 7581822"/>
              <a:gd name="connsiteX2" fmla="*/ 1673699 w 3714241"/>
              <a:gd name="connsiteY2" fmla="*/ 7936 h 7581822"/>
              <a:gd name="connsiteX3" fmla="*/ 3713464 w 3714241"/>
              <a:gd name="connsiteY3" fmla="*/ 13933 h 7581822"/>
              <a:gd name="connsiteX4" fmla="*/ 3710289 w 3714241"/>
              <a:gd name="connsiteY4" fmla="*/ 6974143 h 7581822"/>
              <a:gd name="connsiteX5" fmla="*/ 3108960 w 3714241"/>
              <a:gd name="connsiteY5" fmla="*/ 7575472 h 7581822"/>
              <a:gd name="connsiteX6" fmla="*/ 16514 w 3714241"/>
              <a:gd name="connsiteY6" fmla="*/ 7581822 h 7581822"/>
              <a:gd name="connsiteX7" fmla="*/ 22494 w 3714241"/>
              <a:gd name="connsiteY7" fmla="*/ 5924022 h 7581822"/>
              <a:gd name="connsiteX8" fmla="*/ 12 w 3714241"/>
              <a:gd name="connsiteY8" fmla="*/ 1786046 h 7581822"/>
              <a:gd name="connsiteX0" fmla="*/ 124 w 3714353"/>
              <a:gd name="connsiteY0" fmla="*/ 1790496 h 7586272"/>
              <a:gd name="connsiteX1" fmla="*/ 10002 w 3714353"/>
              <a:gd name="connsiteY1" fmla="*/ 8195 h 7586272"/>
              <a:gd name="connsiteX2" fmla="*/ 1673811 w 3714353"/>
              <a:gd name="connsiteY2" fmla="*/ 12386 h 7586272"/>
              <a:gd name="connsiteX3" fmla="*/ 3713576 w 3714353"/>
              <a:gd name="connsiteY3" fmla="*/ 18383 h 7586272"/>
              <a:gd name="connsiteX4" fmla="*/ 3710401 w 3714353"/>
              <a:gd name="connsiteY4" fmla="*/ 6978593 h 7586272"/>
              <a:gd name="connsiteX5" fmla="*/ 3109072 w 3714353"/>
              <a:gd name="connsiteY5" fmla="*/ 7579922 h 7586272"/>
              <a:gd name="connsiteX6" fmla="*/ 16626 w 3714353"/>
              <a:gd name="connsiteY6" fmla="*/ 7586272 h 7586272"/>
              <a:gd name="connsiteX7" fmla="*/ 22606 w 3714353"/>
              <a:gd name="connsiteY7" fmla="*/ 5928472 h 7586272"/>
              <a:gd name="connsiteX8" fmla="*/ 124 w 3714353"/>
              <a:gd name="connsiteY8" fmla="*/ 1790496 h 7586272"/>
              <a:gd name="connsiteX0" fmla="*/ 132358 w 3823840"/>
              <a:gd name="connsiteY0" fmla="*/ 1937739 h 7710768"/>
              <a:gd name="connsiteX1" fmla="*/ 119489 w 3823840"/>
              <a:gd name="connsiteY1" fmla="*/ 132691 h 7710768"/>
              <a:gd name="connsiteX2" fmla="*/ 1783298 w 3823840"/>
              <a:gd name="connsiteY2" fmla="*/ 136882 h 7710768"/>
              <a:gd name="connsiteX3" fmla="*/ 3823063 w 3823840"/>
              <a:gd name="connsiteY3" fmla="*/ 142879 h 7710768"/>
              <a:gd name="connsiteX4" fmla="*/ 3819888 w 3823840"/>
              <a:gd name="connsiteY4" fmla="*/ 7103089 h 7710768"/>
              <a:gd name="connsiteX5" fmla="*/ 3218559 w 3823840"/>
              <a:gd name="connsiteY5" fmla="*/ 7704418 h 7710768"/>
              <a:gd name="connsiteX6" fmla="*/ 126113 w 3823840"/>
              <a:gd name="connsiteY6" fmla="*/ 7710768 h 7710768"/>
              <a:gd name="connsiteX7" fmla="*/ 132093 w 3823840"/>
              <a:gd name="connsiteY7" fmla="*/ 6052968 h 7710768"/>
              <a:gd name="connsiteX8" fmla="*/ 132358 w 3823840"/>
              <a:gd name="connsiteY8" fmla="*/ 1937739 h 7710768"/>
              <a:gd name="connsiteX0" fmla="*/ 114641 w 3806123"/>
              <a:gd name="connsiteY0" fmla="*/ 1937739 h 7710768"/>
              <a:gd name="connsiteX1" fmla="*/ 124519 w 3806123"/>
              <a:gd name="connsiteY1" fmla="*/ 132691 h 7710768"/>
              <a:gd name="connsiteX2" fmla="*/ 1765581 w 3806123"/>
              <a:gd name="connsiteY2" fmla="*/ 136882 h 7710768"/>
              <a:gd name="connsiteX3" fmla="*/ 3805346 w 3806123"/>
              <a:gd name="connsiteY3" fmla="*/ 142879 h 7710768"/>
              <a:gd name="connsiteX4" fmla="*/ 3802171 w 3806123"/>
              <a:gd name="connsiteY4" fmla="*/ 7103089 h 7710768"/>
              <a:gd name="connsiteX5" fmla="*/ 3200842 w 3806123"/>
              <a:gd name="connsiteY5" fmla="*/ 7704418 h 7710768"/>
              <a:gd name="connsiteX6" fmla="*/ 108396 w 3806123"/>
              <a:gd name="connsiteY6" fmla="*/ 7710768 h 7710768"/>
              <a:gd name="connsiteX7" fmla="*/ 114376 w 3806123"/>
              <a:gd name="connsiteY7" fmla="*/ 6052968 h 7710768"/>
              <a:gd name="connsiteX8" fmla="*/ 114641 w 3806123"/>
              <a:gd name="connsiteY8" fmla="*/ 1937739 h 7710768"/>
              <a:gd name="connsiteX0" fmla="*/ 6245 w 3697727"/>
              <a:gd name="connsiteY0" fmla="*/ 1806511 h 7579540"/>
              <a:gd name="connsiteX1" fmla="*/ 16123 w 3697727"/>
              <a:gd name="connsiteY1" fmla="*/ 1463 h 7579540"/>
              <a:gd name="connsiteX2" fmla="*/ 1657185 w 3697727"/>
              <a:gd name="connsiteY2" fmla="*/ 5654 h 7579540"/>
              <a:gd name="connsiteX3" fmla="*/ 3696950 w 3697727"/>
              <a:gd name="connsiteY3" fmla="*/ 11651 h 7579540"/>
              <a:gd name="connsiteX4" fmla="*/ 3693775 w 3697727"/>
              <a:gd name="connsiteY4" fmla="*/ 6971861 h 7579540"/>
              <a:gd name="connsiteX5" fmla="*/ 3092446 w 3697727"/>
              <a:gd name="connsiteY5" fmla="*/ 7573190 h 7579540"/>
              <a:gd name="connsiteX6" fmla="*/ 0 w 3697727"/>
              <a:gd name="connsiteY6" fmla="*/ 7579540 h 7579540"/>
              <a:gd name="connsiteX7" fmla="*/ 5980 w 3697727"/>
              <a:gd name="connsiteY7" fmla="*/ 5921740 h 7579540"/>
              <a:gd name="connsiteX8" fmla="*/ 6245 w 3697727"/>
              <a:gd name="connsiteY8" fmla="*/ 1806511 h 7579540"/>
              <a:gd name="connsiteX0" fmla="*/ 114640 w 3955384"/>
              <a:gd name="connsiteY0" fmla="*/ 2314361 h 8087390"/>
              <a:gd name="connsiteX1" fmla="*/ 124518 w 3955384"/>
              <a:gd name="connsiteY1" fmla="*/ 509313 h 8087390"/>
              <a:gd name="connsiteX2" fmla="*/ 1765580 w 3955384"/>
              <a:gd name="connsiteY2" fmla="*/ 504405 h 8087390"/>
              <a:gd name="connsiteX3" fmla="*/ 3805345 w 3955384"/>
              <a:gd name="connsiteY3" fmla="*/ 519501 h 8087390"/>
              <a:gd name="connsiteX4" fmla="*/ 3802170 w 3955384"/>
              <a:gd name="connsiteY4" fmla="*/ 7479711 h 8087390"/>
              <a:gd name="connsiteX5" fmla="*/ 3200841 w 3955384"/>
              <a:gd name="connsiteY5" fmla="*/ 8081040 h 8087390"/>
              <a:gd name="connsiteX6" fmla="*/ 108395 w 3955384"/>
              <a:gd name="connsiteY6" fmla="*/ 8087390 h 8087390"/>
              <a:gd name="connsiteX7" fmla="*/ 114375 w 3955384"/>
              <a:gd name="connsiteY7" fmla="*/ 6429590 h 8087390"/>
              <a:gd name="connsiteX8" fmla="*/ 114640 w 3955384"/>
              <a:gd name="connsiteY8" fmla="*/ 2314361 h 8087390"/>
              <a:gd name="connsiteX0" fmla="*/ 114640 w 3955384"/>
              <a:gd name="connsiteY0" fmla="*/ 2316409 h 8089438"/>
              <a:gd name="connsiteX1" fmla="*/ 124518 w 3955384"/>
              <a:gd name="connsiteY1" fmla="*/ 511361 h 8089438"/>
              <a:gd name="connsiteX2" fmla="*/ 1765580 w 3955384"/>
              <a:gd name="connsiteY2" fmla="*/ 506453 h 8089438"/>
              <a:gd name="connsiteX3" fmla="*/ 3805345 w 3955384"/>
              <a:gd name="connsiteY3" fmla="*/ 521549 h 8089438"/>
              <a:gd name="connsiteX4" fmla="*/ 3802170 w 3955384"/>
              <a:gd name="connsiteY4" fmla="*/ 7481759 h 8089438"/>
              <a:gd name="connsiteX5" fmla="*/ 3200841 w 3955384"/>
              <a:gd name="connsiteY5" fmla="*/ 8083088 h 8089438"/>
              <a:gd name="connsiteX6" fmla="*/ 108395 w 3955384"/>
              <a:gd name="connsiteY6" fmla="*/ 8089438 h 8089438"/>
              <a:gd name="connsiteX7" fmla="*/ 114375 w 3955384"/>
              <a:gd name="connsiteY7" fmla="*/ 6431638 h 8089438"/>
              <a:gd name="connsiteX8" fmla="*/ 114640 w 3955384"/>
              <a:gd name="connsiteY8" fmla="*/ 2316409 h 8089438"/>
              <a:gd name="connsiteX0" fmla="*/ 114640 w 3806087"/>
              <a:gd name="connsiteY0" fmla="*/ 1939490 h 7712519"/>
              <a:gd name="connsiteX1" fmla="*/ 124518 w 3806087"/>
              <a:gd name="connsiteY1" fmla="*/ 134442 h 7712519"/>
              <a:gd name="connsiteX2" fmla="*/ 1765580 w 3806087"/>
              <a:gd name="connsiteY2" fmla="*/ 129534 h 7712519"/>
              <a:gd name="connsiteX3" fmla="*/ 3805345 w 3806087"/>
              <a:gd name="connsiteY3" fmla="*/ 144630 h 7712519"/>
              <a:gd name="connsiteX4" fmla="*/ 3802170 w 3806087"/>
              <a:gd name="connsiteY4" fmla="*/ 7104840 h 7712519"/>
              <a:gd name="connsiteX5" fmla="*/ 3200841 w 3806087"/>
              <a:gd name="connsiteY5" fmla="*/ 7706169 h 7712519"/>
              <a:gd name="connsiteX6" fmla="*/ 108395 w 3806087"/>
              <a:gd name="connsiteY6" fmla="*/ 7712519 h 7712519"/>
              <a:gd name="connsiteX7" fmla="*/ 114375 w 3806087"/>
              <a:gd name="connsiteY7" fmla="*/ 6054719 h 7712519"/>
              <a:gd name="connsiteX8" fmla="*/ 114640 w 3806087"/>
              <a:gd name="connsiteY8" fmla="*/ 1939490 h 7712519"/>
              <a:gd name="connsiteX0" fmla="*/ 114640 w 3806087"/>
              <a:gd name="connsiteY0" fmla="*/ 1939931 h 7712960"/>
              <a:gd name="connsiteX1" fmla="*/ 124518 w 3806087"/>
              <a:gd name="connsiteY1" fmla="*/ 134883 h 7712960"/>
              <a:gd name="connsiteX2" fmla="*/ 1765580 w 3806087"/>
              <a:gd name="connsiteY2" fmla="*/ 129975 h 7712960"/>
              <a:gd name="connsiteX3" fmla="*/ 3805345 w 3806087"/>
              <a:gd name="connsiteY3" fmla="*/ 122324 h 7712960"/>
              <a:gd name="connsiteX4" fmla="*/ 3802170 w 3806087"/>
              <a:gd name="connsiteY4" fmla="*/ 7105281 h 7712960"/>
              <a:gd name="connsiteX5" fmla="*/ 3200841 w 3806087"/>
              <a:gd name="connsiteY5" fmla="*/ 7706610 h 7712960"/>
              <a:gd name="connsiteX6" fmla="*/ 108395 w 3806087"/>
              <a:gd name="connsiteY6" fmla="*/ 7712960 h 7712960"/>
              <a:gd name="connsiteX7" fmla="*/ 114375 w 3806087"/>
              <a:gd name="connsiteY7" fmla="*/ 6055160 h 7712960"/>
              <a:gd name="connsiteX8" fmla="*/ 114640 w 3806087"/>
              <a:gd name="connsiteY8" fmla="*/ 1939931 h 7712960"/>
              <a:gd name="connsiteX0" fmla="*/ 6245 w 3697692"/>
              <a:gd name="connsiteY0" fmla="*/ 1817608 h 7590637"/>
              <a:gd name="connsiteX1" fmla="*/ 16123 w 3697692"/>
              <a:gd name="connsiteY1" fmla="*/ 12560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2475 w 3697692"/>
              <a:gd name="connsiteY1" fmla="*/ 346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7024 w 3697692"/>
              <a:gd name="connsiteY1" fmla="*/ 801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272769 w 3964216"/>
              <a:gd name="connsiteY0" fmla="*/ 2405824 h 8178853"/>
              <a:gd name="connsiteX1" fmla="*/ 273548 w 3964216"/>
              <a:gd name="connsiteY1" fmla="*/ 596228 h 8178853"/>
              <a:gd name="connsiteX2" fmla="*/ 3963474 w 3964216"/>
              <a:gd name="connsiteY2" fmla="*/ 588217 h 8178853"/>
              <a:gd name="connsiteX3" fmla="*/ 3960299 w 3964216"/>
              <a:gd name="connsiteY3" fmla="*/ 7571174 h 8178853"/>
              <a:gd name="connsiteX4" fmla="*/ 3358970 w 3964216"/>
              <a:gd name="connsiteY4" fmla="*/ 8172503 h 8178853"/>
              <a:gd name="connsiteX5" fmla="*/ 266524 w 3964216"/>
              <a:gd name="connsiteY5" fmla="*/ 8178853 h 8178853"/>
              <a:gd name="connsiteX6" fmla="*/ 272504 w 3964216"/>
              <a:gd name="connsiteY6" fmla="*/ 6521053 h 8178853"/>
              <a:gd name="connsiteX7" fmla="*/ 272769 w 3964216"/>
              <a:gd name="connsiteY7" fmla="*/ 2405824 h 8178853"/>
              <a:gd name="connsiteX0" fmla="*/ 272549 w 3963996"/>
              <a:gd name="connsiteY0" fmla="*/ 2405824 h 8178853"/>
              <a:gd name="connsiteX1" fmla="*/ 273328 w 3963996"/>
              <a:gd name="connsiteY1" fmla="*/ 596228 h 8178853"/>
              <a:gd name="connsiteX2" fmla="*/ 3963254 w 3963996"/>
              <a:gd name="connsiteY2" fmla="*/ 588217 h 8178853"/>
              <a:gd name="connsiteX3" fmla="*/ 3960079 w 3963996"/>
              <a:gd name="connsiteY3" fmla="*/ 7571174 h 8178853"/>
              <a:gd name="connsiteX4" fmla="*/ 3358750 w 3963996"/>
              <a:gd name="connsiteY4" fmla="*/ 8172503 h 8178853"/>
              <a:gd name="connsiteX5" fmla="*/ 266304 w 3963996"/>
              <a:gd name="connsiteY5" fmla="*/ 8178853 h 8178853"/>
              <a:gd name="connsiteX6" fmla="*/ 272549 w 3963996"/>
              <a:gd name="connsiteY6" fmla="*/ 2405824 h 8178853"/>
              <a:gd name="connsiteX0" fmla="*/ 233502 w 3924949"/>
              <a:gd name="connsiteY0" fmla="*/ 2328177 h 8101206"/>
              <a:gd name="connsiteX1" fmla="*/ 234281 w 3924949"/>
              <a:gd name="connsiteY1" fmla="*/ 518581 h 8101206"/>
              <a:gd name="connsiteX2" fmla="*/ 3924207 w 3924949"/>
              <a:gd name="connsiteY2" fmla="*/ 510570 h 8101206"/>
              <a:gd name="connsiteX3" fmla="*/ 3921032 w 3924949"/>
              <a:gd name="connsiteY3" fmla="*/ 7493527 h 8101206"/>
              <a:gd name="connsiteX4" fmla="*/ 3319703 w 3924949"/>
              <a:gd name="connsiteY4" fmla="*/ 8094856 h 8101206"/>
              <a:gd name="connsiteX5" fmla="*/ 227257 w 3924949"/>
              <a:gd name="connsiteY5" fmla="*/ 8101206 h 8101206"/>
              <a:gd name="connsiteX6" fmla="*/ 233502 w 3924949"/>
              <a:gd name="connsiteY6" fmla="*/ 2328177 h 8101206"/>
              <a:gd name="connsiteX0" fmla="*/ 421024 w 4118716"/>
              <a:gd name="connsiteY0" fmla="*/ 8101206 h 8101206"/>
              <a:gd name="connsiteX1" fmla="*/ 428048 w 4118716"/>
              <a:gd name="connsiteY1" fmla="*/ 518581 h 8101206"/>
              <a:gd name="connsiteX2" fmla="*/ 4117974 w 4118716"/>
              <a:gd name="connsiteY2" fmla="*/ 510570 h 8101206"/>
              <a:gd name="connsiteX3" fmla="*/ 4114799 w 4118716"/>
              <a:gd name="connsiteY3" fmla="*/ 7493527 h 8101206"/>
              <a:gd name="connsiteX4" fmla="*/ 3513470 w 4118716"/>
              <a:gd name="connsiteY4" fmla="*/ 8094856 h 8101206"/>
              <a:gd name="connsiteX5" fmla="*/ 421024 w 4118716"/>
              <a:gd name="connsiteY5" fmla="*/ 8101206 h 8101206"/>
              <a:gd name="connsiteX0" fmla="*/ 421024 w 4117976"/>
              <a:gd name="connsiteY0" fmla="*/ 7590645 h 7590645"/>
              <a:gd name="connsiteX1" fmla="*/ 428048 w 4117976"/>
              <a:gd name="connsiteY1" fmla="*/ 8020 h 7590645"/>
              <a:gd name="connsiteX2" fmla="*/ 4117974 w 4117976"/>
              <a:gd name="connsiteY2" fmla="*/ 9 h 7590645"/>
              <a:gd name="connsiteX3" fmla="*/ 4114799 w 4117976"/>
              <a:gd name="connsiteY3" fmla="*/ 6982966 h 7590645"/>
              <a:gd name="connsiteX4" fmla="*/ 3513470 w 4117976"/>
              <a:gd name="connsiteY4" fmla="*/ 7584295 h 7590645"/>
              <a:gd name="connsiteX5" fmla="*/ 421024 w 4117976"/>
              <a:gd name="connsiteY5" fmla="*/ 7590645 h 7590645"/>
              <a:gd name="connsiteX0" fmla="*/ 267594 w 3964546"/>
              <a:gd name="connsiteY0" fmla="*/ 7590645 h 7590649"/>
              <a:gd name="connsiteX1" fmla="*/ 274618 w 3964546"/>
              <a:gd name="connsiteY1" fmla="*/ 8020 h 7590649"/>
              <a:gd name="connsiteX2" fmla="*/ 3964544 w 3964546"/>
              <a:gd name="connsiteY2" fmla="*/ 9 h 7590649"/>
              <a:gd name="connsiteX3" fmla="*/ 3961369 w 3964546"/>
              <a:gd name="connsiteY3" fmla="*/ 6982966 h 7590649"/>
              <a:gd name="connsiteX4" fmla="*/ 3360040 w 3964546"/>
              <a:gd name="connsiteY4" fmla="*/ 7584295 h 7590649"/>
              <a:gd name="connsiteX5" fmla="*/ 267594 w 3964546"/>
              <a:gd name="connsiteY5" fmla="*/ 7590645 h 7590649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233188 w 4204327"/>
              <a:gd name="connsiteY0" fmla="*/ 8113897 h 8675207"/>
              <a:gd name="connsiteX1" fmla="*/ 214333 w 4204327"/>
              <a:gd name="connsiteY1" fmla="*/ 514019 h 8675207"/>
              <a:gd name="connsiteX2" fmla="*/ 3930138 w 4204327"/>
              <a:gd name="connsiteY2" fmla="*/ 523261 h 8675207"/>
              <a:gd name="connsiteX3" fmla="*/ 3926963 w 4204327"/>
              <a:gd name="connsiteY3" fmla="*/ 7506218 h 8675207"/>
              <a:gd name="connsiteX4" fmla="*/ 3325634 w 4204327"/>
              <a:gd name="connsiteY4" fmla="*/ 8107547 h 8675207"/>
              <a:gd name="connsiteX5" fmla="*/ 233188 w 4204327"/>
              <a:gd name="connsiteY5" fmla="*/ 8113897 h 8675207"/>
              <a:gd name="connsiteX0" fmla="*/ 233188 w 4204327"/>
              <a:gd name="connsiteY0" fmla="*/ 8132898 h 8694208"/>
              <a:gd name="connsiteX1" fmla="*/ 214333 w 4204327"/>
              <a:gd name="connsiteY1" fmla="*/ 533020 h 8694208"/>
              <a:gd name="connsiteX2" fmla="*/ 3930138 w 4204327"/>
              <a:gd name="connsiteY2" fmla="*/ 542262 h 8694208"/>
              <a:gd name="connsiteX3" fmla="*/ 3926963 w 4204327"/>
              <a:gd name="connsiteY3" fmla="*/ 7525219 h 8694208"/>
              <a:gd name="connsiteX4" fmla="*/ 3325634 w 4204327"/>
              <a:gd name="connsiteY4" fmla="*/ 8126548 h 8694208"/>
              <a:gd name="connsiteX5" fmla="*/ 233188 w 4204327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10987 h 8672297"/>
              <a:gd name="connsiteX1" fmla="*/ 208663 w 4207921"/>
              <a:gd name="connsiteY1" fmla="*/ 511109 h 8672297"/>
              <a:gd name="connsiteX2" fmla="*/ 3933094 w 4207921"/>
              <a:gd name="connsiteY2" fmla="*/ 520351 h 8672297"/>
              <a:gd name="connsiteX3" fmla="*/ 3929919 w 4207921"/>
              <a:gd name="connsiteY3" fmla="*/ 7503308 h 8672297"/>
              <a:gd name="connsiteX4" fmla="*/ 3328590 w 4207921"/>
              <a:gd name="connsiteY4" fmla="*/ 8104637 h 8672297"/>
              <a:gd name="connsiteX5" fmla="*/ 236144 w 4207921"/>
              <a:gd name="connsiteY5" fmla="*/ 8110987 h 8672297"/>
              <a:gd name="connsiteX0" fmla="*/ 237638 w 4209735"/>
              <a:gd name="connsiteY0" fmla="*/ 8110987 h 8672297"/>
              <a:gd name="connsiteX1" fmla="*/ 205843 w 4209735"/>
              <a:gd name="connsiteY1" fmla="*/ 511109 h 8672297"/>
              <a:gd name="connsiteX2" fmla="*/ 3934588 w 4209735"/>
              <a:gd name="connsiteY2" fmla="*/ 520351 h 8672297"/>
              <a:gd name="connsiteX3" fmla="*/ 3931413 w 4209735"/>
              <a:gd name="connsiteY3" fmla="*/ 7503308 h 8672297"/>
              <a:gd name="connsiteX4" fmla="*/ 3330084 w 4209735"/>
              <a:gd name="connsiteY4" fmla="*/ 8104637 h 8672297"/>
              <a:gd name="connsiteX5" fmla="*/ 237638 w 4209735"/>
              <a:gd name="connsiteY5" fmla="*/ 8110987 h 8672297"/>
              <a:gd name="connsiteX0" fmla="*/ 240682 w 4212779"/>
              <a:gd name="connsiteY0" fmla="*/ 8110987 h 8672297"/>
              <a:gd name="connsiteX1" fmla="*/ 208887 w 4212779"/>
              <a:gd name="connsiteY1" fmla="*/ 511109 h 8672297"/>
              <a:gd name="connsiteX2" fmla="*/ 3937632 w 4212779"/>
              <a:gd name="connsiteY2" fmla="*/ 520351 h 8672297"/>
              <a:gd name="connsiteX3" fmla="*/ 3934457 w 4212779"/>
              <a:gd name="connsiteY3" fmla="*/ 7503308 h 8672297"/>
              <a:gd name="connsiteX4" fmla="*/ 3333128 w 4212779"/>
              <a:gd name="connsiteY4" fmla="*/ 8104637 h 8672297"/>
              <a:gd name="connsiteX5" fmla="*/ 240682 w 4212779"/>
              <a:gd name="connsiteY5" fmla="*/ 8110987 h 8672297"/>
              <a:gd name="connsiteX0" fmla="*/ 240682 w 3937636"/>
              <a:gd name="connsiteY0" fmla="*/ 8122488 h 8683798"/>
              <a:gd name="connsiteX1" fmla="*/ 208887 w 3937636"/>
              <a:gd name="connsiteY1" fmla="*/ 522610 h 8683798"/>
              <a:gd name="connsiteX2" fmla="*/ 3937632 w 3937636"/>
              <a:gd name="connsiteY2" fmla="*/ 531852 h 8683798"/>
              <a:gd name="connsiteX3" fmla="*/ 3934457 w 3937636"/>
              <a:gd name="connsiteY3" fmla="*/ 7514809 h 8683798"/>
              <a:gd name="connsiteX4" fmla="*/ 3333128 w 3937636"/>
              <a:gd name="connsiteY4" fmla="*/ 8116138 h 8683798"/>
              <a:gd name="connsiteX5" fmla="*/ 240682 w 3937636"/>
              <a:gd name="connsiteY5" fmla="*/ 8122488 h 8683798"/>
              <a:gd name="connsiteX0" fmla="*/ 240682 w 4074758"/>
              <a:gd name="connsiteY0" fmla="*/ 7599878 h 8161188"/>
              <a:gd name="connsiteX1" fmla="*/ 208887 w 4074758"/>
              <a:gd name="connsiteY1" fmla="*/ 0 h 8161188"/>
              <a:gd name="connsiteX2" fmla="*/ 3937632 w 4074758"/>
              <a:gd name="connsiteY2" fmla="*/ 9242 h 8161188"/>
              <a:gd name="connsiteX3" fmla="*/ 3934457 w 4074758"/>
              <a:gd name="connsiteY3" fmla="*/ 6992199 h 8161188"/>
              <a:gd name="connsiteX4" fmla="*/ 3333128 w 4074758"/>
              <a:gd name="connsiteY4" fmla="*/ 7593528 h 8161188"/>
              <a:gd name="connsiteX5" fmla="*/ 240682 w 4074758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7599878"/>
              <a:gd name="connsiteX1" fmla="*/ 208887 w 3937632"/>
              <a:gd name="connsiteY1" fmla="*/ 0 h 7599878"/>
              <a:gd name="connsiteX2" fmla="*/ 3937632 w 3937632"/>
              <a:gd name="connsiteY2" fmla="*/ 9242 h 7599878"/>
              <a:gd name="connsiteX3" fmla="*/ 3934457 w 3937632"/>
              <a:gd name="connsiteY3" fmla="*/ 6992199 h 7599878"/>
              <a:gd name="connsiteX4" fmla="*/ 3333128 w 3937632"/>
              <a:gd name="connsiteY4" fmla="*/ 7593528 h 7599878"/>
              <a:gd name="connsiteX5" fmla="*/ 240682 w 3937632"/>
              <a:gd name="connsiteY5" fmla="*/ 7599878 h 7599878"/>
              <a:gd name="connsiteX0" fmla="*/ 31930 w 3728880"/>
              <a:gd name="connsiteY0" fmla="*/ 7599878 h 7599882"/>
              <a:gd name="connsiteX1" fmla="*/ 135 w 3728880"/>
              <a:gd name="connsiteY1" fmla="*/ 0 h 7599882"/>
              <a:gd name="connsiteX2" fmla="*/ 3728880 w 3728880"/>
              <a:gd name="connsiteY2" fmla="*/ 9242 h 7599882"/>
              <a:gd name="connsiteX3" fmla="*/ 3725705 w 3728880"/>
              <a:gd name="connsiteY3" fmla="*/ 6992199 h 7599882"/>
              <a:gd name="connsiteX4" fmla="*/ 3124376 w 3728880"/>
              <a:gd name="connsiteY4" fmla="*/ 7593528 h 7599882"/>
              <a:gd name="connsiteX5" fmla="*/ 31930 w 3728880"/>
              <a:gd name="connsiteY5" fmla="*/ 7599878 h 7599882"/>
              <a:gd name="connsiteX0" fmla="*/ 0 w 3969541"/>
              <a:gd name="connsiteY0" fmla="*/ 8109171 h 8109175"/>
              <a:gd name="connsiteX1" fmla="*/ 2710 w 3969541"/>
              <a:gd name="connsiteY1" fmla="*/ 513606 h 8109175"/>
              <a:gd name="connsiteX2" fmla="*/ 3696950 w 3969541"/>
              <a:gd name="connsiteY2" fmla="*/ 518535 h 8109175"/>
              <a:gd name="connsiteX3" fmla="*/ 3693775 w 3969541"/>
              <a:gd name="connsiteY3" fmla="*/ 7501492 h 8109175"/>
              <a:gd name="connsiteX4" fmla="*/ 3092446 w 3969541"/>
              <a:gd name="connsiteY4" fmla="*/ 8102821 h 8109175"/>
              <a:gd name="connsiteX5" fmla="*/ 0 w 3969541"/>
              <a:gd name="connsiteY5" fmla="*/ 8109171 h 8109175"/>
              <a:gd name="connsiteX0" fmla="*/ 0 w 3696950"/>
              <a:gd name="connsiteY0" fmla="*/ 7595565 h 7595569"/>
              <a:gd name="connsiteX1" fmla="*/ 2710 w 3696950"/>
              <a:gd name="connsiteY1" fmla="*/ 0 h 7595569"/>
              <a:gd name="connsiteX2" fmla="*/ 3696950 w 3696950"/>
              <a:gd name="connsiteY2" fmla="*/ 4929 h 7595569"/>
              <a:gd name="connsiteX3" fmla="*/ 3693775 w 3696950"/>
              <a:gd name="connsiteY3" fmla="*/ 6987886 h 7595569"/>
              <a:gd name="connsiteX4" fmla="*/ 3092446 w 3696950"/>
              <a:gd name="connsiteY4" fmla="*/ 7589215 h 7595569"/>
              <a:gd name="connsiteX5" fmla="*/ 0 w 3696950"/>
              <a:gd name="connsiteY5" fmla="*/ 7595565 h 7595569"/>
              <a:gd name="connsiteX0" fmla="*/ 1554089 w 5638947"/>
              <a:gd name="connsiteY0" fmla="*/ 8107669 h 8107673"/>
              <a:gd name="connsiteX1" fmla="*/ 4 w 5638947"/>
              <a:gd name="connsiteY1" fmla="*/ 517891 h 8107673"/>
              <a:gd name="connsiteX2" fmla="*/ 5251039 w 5638947"/>
              <a:gd name="connsiteY2" fmla="*/ 517033 h 8107673"/>
              <a:gd name="connsiteX3" fmla="*/ 5247864 w 5638947"/>
              <a:gd name="connsiteY3" fmla="*/ 7499990 h 8107673"/>
              <a:gd name="connsiteX4" fmla="*/ 4646535 w 5638947"/>
              <a:gd name="connsiteY4" fmla="*/ 8101319 h 8107673"/>
              <a:gd name="connsiteX5" fmla="*/ 1554089 w 5638947"/>
              <a:gd name="connsiteY5" fmla="*/ 8107669 h 8107673"/>
              <a:gd name="connsiteX0" fmla="*/ 0 w 5641653"/>
              <a:gd name="connsiteY0" fmla="*/ 8119244 h 8119248"/>
              <a:gd name="connsiteX1" fmla="*/ 2710 w 5641653"/>
              <a:gd name="connsiteY1" fmla="*/ 517891 h 8119248"/>
              <a:gd name="connsiteX2" fmla="*/ 5253745 w 5641653"/>
              <a:gd name="connsiteY2" fmla="*/ 517033 h 8119248"/>
              <a:gd name="connsiteX3" fmla="*/ 5250570 w 5641653"/>
              <a:gd name="connsiteY3" fmla="*/ 7499990 h 8119248"/>
              <a:gd name="connsiteX4" fmla="*/ 4649241 w 5641653"/>
              <a:gd name="connsiteY4" fmla="*/ 8101319 h 8119248"/>
              <a:gd name="connsiteX5" fmla="*/ 0 w 5641653"/>
              <a:gd name="connsiteY5" fmla="*/ 8119244 h 8119248"/>
              <a:gd name="connsiteX0" fmla="*/ 0 w 5641653"/>
              <a:gd name="connsiteY0" fmla="*/ 8113457 h 8113461"/>
              <a:gd name="connsiteX1" fmla="*/ 2710 w 5641653"/>
              <a:gd name="connsiteY1" fmla="*/ 517891 h 8113461"/>
              <a:gd name="connsiteX2" fmla="*/ 5253745 w 5641653"/>
              <a:gd name="connsiteY2" fmla="*/ 517033 h 8113461"/>
              <a:gd name="connsiteX3" fmla="*/ 5250570 w 5641653"/>
              <a:gd name="connsiteY3" fmla="*/ 7499990 h 8113461"/>
              <a:gd name="connsiteX4" fmla="*/ 4649241 w 5641653"/>
              <a:gd name="connsiteY4" fmla="*/ 8101319 h 8113461"/>
              <a:gd name="connsiteX5" fmla="*/ 0 w 5641653"/>
              <a:gd name="connsiteY5" fmla="*/ 8113457 h 8113461"/>
              <a:gd name="connsiteX0" fmla="*/ 0 w 5253841"/>
              <a:gd name="connsiteY0" fmla="*/ 7596424 h 7596428"/>
              <a:gd name="connsiteX1" fmla="*/ 2710 w 5253841"/>
              <a:gd name="connsiteY1" fmla="*/ 858 h 7596428"/>
              <a:gd name="connsiteX2" fmla="*/ 5253745 w 5253841"/>
              <a:gd name="connsiteY2" fmla="*/ 0 h 7596428"/>
              <a:gd name="connsiteX3" fmla="*/ 5250570 w 5253841"/>
              <a:gd name="connsiteY3" fmla="*/ 6982957 h 7596428"/>
              <a:gd name="connsiteX4" fmla="*/ 4649241 w 5253841"/>
              <a:gd name="connsiteY4" fmla="*/ 7584286 h 7596428"/>
              <a:gd name="connsiteX5" fmla="*/ 0 w 5253841"/>
              <a:gd name="connsiteY5" fmla="*/ 7596424 h 759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3841" h="7596428">
                <a:moveTo>
                  <a:pt x="0" y="7596424"/>
                </a:moveTo>
                <a:cubicBezTo>
                  <a:pt x="14131" y="7603232"/>
                  <a:pt x="-312" y="376121"/>
                  <a:pt x="2710" y="858"/>
                </a:cubicBezTo>
                <a:lnTo>
                  <a:pt x="5253745" y="0"/>
                </a:lnTo>
                <a:cubicBezTo>
                  <a:pt x="5254499" y="427"/>
                  <a:pt x="5250570" y="4655479"/>
                  <a:pt x="5250570" y="6982957"/>
                </a:cubicBezTo>
                <a:cubicBezTo>
                  <a:pt x="5250570" y="7315062"/>
                  <a:pt x="4981346" y="7584286"/>
                  <a:pt x="4649241" y="7584286"/>
                </a:cubicBezTo>
                <a:lnTo>
                  <a:pt x="0" y="7596424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754580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1 line + squa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6B61932-937A-D74F-BB21-13EEB60E3E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3087" y="757258"/>
            <a:ext cx="10774868" cy="837277"/>
          </a:xfrm>
          <a:prstGeom prst="rect">
            <a:avLst/>
          </a:prstGeom>
        </p:spPr>
        <p:txBody>
          <a:bodyPr/>
          <a:lstStyle>
            <a:lvl1pPr>
              <a:defRPr sz="272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br>
              <a:rPr lang="en-GB" dirty="0">
                <a:solidFill>
                  <a:srgbClr val="9B4F96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Title line two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13" name="Round Single Corner Rectangle 12">
            <a:extLst>
              <a:ext uri="{FF2B5EF4-FFF2-40B4-BE49-F238E27FC236}">
                <a16:creationId xmlns:a16="http://schemas.microsoft.com/office/drawing/2014/main" id="{24A3CC29-68E2-7B43-AA24-1AD427C5E3CB}"/>
              </a:ext>
            </a:extLst>
          </p:cNvPr>
          <p:cNvSpPr/>
          <p:nvPr userDrawn="1"/>
        </p:nvSpPr>
        <p:spPr>
          <a:xfrm>
            <a:off x="543087" y="2003194"/>
            <a:ext cx="11099681" cy="4324684"/>
          </a:xfrm>
          <a:prstGeom prst="round1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81612" rtlCol="0" anchor="ctr"/>
          <a:lstStyle/>
          <a:p>
            <a:pPr algn="ctr"/>
            <a:endParaRPr lang="en-US" sz="1270" dirty="0"/>
          </a:p>
        </p:txBody>
      </p:sp>
    </p:spTree>
    <p:extLst>
      <p:ext uri="{BB962C8B-B14F-4D97-AF65-F5344CB8AC3E}">
        <p14:creationId xmlns:p14="http://schemas.microsoft.com/office/powerpoint/2010/main" val="542797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1 line + squa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6B61932-937A-D74F-BB21-13EEB60E3E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3087" y="757259"/>
            <a:ext cx="10774868" cy="458870"/>
          </a:xfrm>
          <a:prstGeom prst="rect">
            <a:avLst/>
          </a:prstGeom>
        </p:spPr>
        <p:txBody>
          <a:bodyPr/>
          <a:lstStyle>
            <a:lvl1pPr>
              <a:defRPr sz="272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CAA65E3C-0D40-1145-830F-CF69E766555F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543087" y="1404768"/>
            <a:ext cx="10775430" cy="4455397"/>
          </a:xfrm>
          <a:prstGeom prst="rect">
            <a:avLst/>
          </a:prstGeom>
          <a:ln w="3175">
            <a:solidFill>
              <a:schemeClr val="accent1"/>
            </a:solidFill>
          </a:ln>
        </p:spPr>
        <p:txBody>
          <a:bodyPr/>
          <a:lstStyle>
            <a:lvl1pPr>
              <a:defRPr sz="1088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332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1 line + squa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6B61932-937A-D74F-BB21-13EEB60E3E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3087" y="757258"/>
            <a:ext cx="10774868" cy="837277"/>
          </a:xfrm>
          <a:prstGeom prst="rect">
            <a:avLst/>
          </a:prstGeom>
        </p:spPr>
        <p:txBody>
          <a:bodyPr/>
          <a:lstStyle>
            <a:lvl1pPr>
              <a:defRPr sz="272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br>
              <a:rPr lang="en-GB" dirty="0">
                <a:solidFill>
                  <a:srgbClr val="9B4F96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Title line two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328486-014B-AF42-BCF6-C90E599630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2731" y="2355098"/>
            <a:ext cx="3426256" cy="729447"/>
          </a:xfrm>
          <a:prstGeom prst="rect">
            <a:avLst/>
          </a:prstGeom>
        </p:spPr>
        <p:txBody>
          <a:bodyPr/>
          <a:lstStyle>
            <a:lvl1pPr>
              <a:defRPr sz="1088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0447282-D7AE-E243-9237-B548EE0D33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17392" y="2355098"/>
            <a:ext cx="3426256" cy="729447"/>
          </a:xfrm>
          <a:prstGeom prst="rect">
            <a:avLst/>
          </a:prstGeom>
        </p:spPr>
        <p:txBody>
          <a:bodyPr/>
          <a:lstStyle>
            <a:lvl1pPr>
              <a:defRPr sz="1088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4F97880-8FDE-C24B-A061-DC5EC07C9A3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91884" y="2355098"/>
            <a:ext cx="3426256" cy="729447"/>
          </a:xfrm>
          <a:prstGeom prst="rect">
            <a:avLst/>
          </a:prstGeom>
        </p:spPr>
        <p:txBody>
          <a:bodyPr/>
          <a:lstStyle>
            <a:lvl1pPr>
              <a:defRPr sz="1088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62301C60-2709-F04A-A9B3-A31C3AC06B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42547" y="3853034"/>
            <a:ext cx="3426256" cy="729447"/>
          </a:xfrm>
          <a:prstGeom prst="rect">
            <a:avLst/>
          </a:prstGeom>
        </p:spPr>
        <p:txBody>
          <a:bodyPr/>
          <a:lstStyle>
            <a:lvl1pPr>
              <a:defRPr sz="1088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F30E22FA-D435-ED46-A79A-4E4CB768343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17208" y="3853034"/>
            <a:ext cx="3426256" cy="729447"/>
          </a:xfrm>
          <a:prstGeom prst="rect">
            <a:avLst/>
          </a:prstGeom>
        </p:spPr>
        <p:txBody>
          <a:bodyPr/>
          <a:lstStyle>
            <a:lvl1pPr>
              <a:defRPr sz="1088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5164005C-D1C7-1244-AB04-588168A53E7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91700" y="3853034"/>
            <a:ext cx="3426256" cy="729447"/>
          </a:xfrm>
          <a:prstGeom prst="rect">
            <a:avLst/>
          </a:prstGeom>
        </p:spPr>
        <p:txBody>
          <a:bodyPr/>
          <a:lstStyle>
            <a:lvl1pPr>
              <a:defRPr sz="1088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688E290D-44E1-1A4A-BF51-C85F24ECAAE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42547" y="5330621"/>
            <a:ext cx="3426256" cy="729447"/>
          </a:xfrm>
          <a:prstGeom prst="rect">
            <a:avLst/>
          </a:prstGeom>
        </p:spPr>
        <p:txBody>
          <a:bodyPr/>
          <a:lstStyle>
            <a:lvl1pPr>
              <a:defRPr sz="1088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1EDC695-027A-E448-B48A-5F711459645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17208" y="5330621"/>
            <a:ext cx="3426256" cy="729447"/>
          </a:xfrm>
          <a:prstGeom prst="rect">
            <a:avLst/>
          </a:prstGeom>
        </p:spPr>
        <p:txBody>
          <a:bodyPr/>
          <a:lstStyle>
            <a:lvl1pPr>
              <a:defRPr sz="1088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B3A6708A-A895-B14D-8776-2DFC5832611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891700" y="5330621"/>
            <a:ext cx="3426256" cy="729447"/>
          </a:xfrm>
          <a:prstGeom prst="rect">
            <a:avLst/>
          </a:prstGeom>
        </p:spPr>
        <p:txBody>
          <a:bodyPr/>
          <a:lstStyle>
            <a:lvl1pPr>
              <a:defRPr sz="1088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AE9032EA-0E73-5947-AA72-C407B554557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42547" y="1815280"/>
            <a:ext cx="3426256" cy="375721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B2DD048A-2C0C-C442-8692-643C9F3BC8C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17208" y="1815280"/>
            <a:ext cx="3426256" cy="375721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8" name="Text Placeholder 34">
            <a:extLst>
              <a:ext uri="{FF2B5EF4-FFF2-40B4-BE49-F238E27FC236}">
                <a16:creationId xmlns:a16="http://schemas.microsoft.com/office/drawing/2014/main" id="{B592F973-9EFE-C543-A1FE-8CD2342F13B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891700" y="1815280"/>
            <a:ext cx="3426256" cy="375721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9" name="Text Placeholder 34">
            <a:extLst>
              <a:ext uri="{FF2B5EF4-FFF2-40B4-BE49-F238E27FC236}">
                <a16:creationId xmlns:a16="http://schemas.microsoft.com/office/drawing/2014/main" id="{6B5069F5-D1DD-E14F-8D9E-2BEE7E736B3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2547" y="3313216"/>
            <a:ext cx="3426256" cy="375721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0" name="Text Placeholder 34">
            <a:extLst>
              <a:ext uri="{FF2B5EF4-FFF2-40B4-BE49-F238E27FC236}">
                <a16:creationId xmlns:a16="http://schemas.microsoft.com/office/drawing/2014/main" id="{BC78C847-B777-9440-844F-89816896D87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17123" y="3313216"/>
            <a:ext cx="3426256" cy="375721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1" name="Text Placeholder 34">
            <a:extLst>
              <a:ext uri="{FF2B5EF4-FFF2-40B4-BE49-F238E27FC236}">
                <a16:creationId xmlns:a16="http://schemas.microsoft.com/office/drawing/2014/main" id="{9AFB8256-8920-C244-9AC9-B5A66F4457C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891700" y="3313216"/>
            <a:ext cx="3426256" cy="375721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2" name="Text Placeholder 34">
            <a:extLst>
              <a:ext uri="{FF2B5EF4-FFF2-40B4-BE49-F238E27FC236}">
                <a16:creationId xmlns:a16="http://schemas.microsoft.com/office/drawing/2014/main" id="{1B17FAFC-AD51-CC4C-B314-81A11E74F19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42547" y="4803226"/>
            <a:ext cx="3426256" cy="375721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3" name="Text Placeholder 34">
            <a:extLst>
              <a:ext uri="{FF2B5EF4-FFF2-40B4-BE49-F238E27FC236}">
                <a16:creationId xmlns:a16="http://schemas.microsoft.com/office/drawing/2014/main" id="{FC5DC37F-DF25-C646-9C7D-D0455901A01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217123" y="4803226"/>
            <a:ext cx="3426256" cy="375721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4" name="Text Placeholder 34">
            <a:extLst>
              <a:ext uri="{FF2B5EF4-FFF2-40B4-BE49-F238E27FC236}">
                <a16:creationId xmlns:a16="http://schemas.microsoft.com/office/drawing/2014/main" id="{EED8F8C7-57FC-CF4B-A7E6-565078D9743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891700" y="4803226"/>
            <a:ext cx="3426256" cy="375721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833295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212749-C25E-5240-B79A-9B8BD5915B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9390" y="556255"/>
            <a:ext cx="10773220" cy="1959222"/>
          </a:xfrm>
          <a:prstGeom prst="round1Rect">
            <a:avLst/>
          </a:prstGeom>
        </p:spPr>
        <p:txBody>
          <a:bodyPr anchor="t" anchorCtr="1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29C0793-6B54-FE46-BB88-EF527E092A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9390" y="2913123"/>
            <a:ext cx="10774868" cy="837277"/>
          </a:xfrm>
          <a:prstGeom prst="rect">
            <a:avLst/>
          </a:prstGeom>
        </p:spPr>
        <p:txBody>
          <a:bodyPr/>
          <a:lstStyle>
            <a:lvl1pPr algn="ctr">
              <a:defRPr sz="272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br>
              <a:rPr lang="en-GB" dirty="0">
                <a:solidFill>
                  <a:srgbClr val="9B4F96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Title line two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5D110D0-74F1-294D-8F96-392EEE18D2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390" y="3936181"/>
            <a:ext cx="10773220" cy="1912294"/>
          </a:xfrm>
          <a:prstGeom prst="rect">
            <a:avLst/>
          </a:prstGeom>
        </p:spPr>
        <p:txBody>
          <a:bodyPr/>
          <a:lstStyle>
            <a:lvl1pPr algn="ctr">
              <a:defRPr sz="1088">
                <a:solidFill>
                  <a:schemeClr val="tx1"/>
                </a:solidFill>
              </a:defRPr>
            </a:lvl1pPr>
            <a:lvl2pPr>
              <a:defRPr sz="1088">
                <a:solidFill>
                  <a:schemeClr val="tx1"/>
                </a:solidFill>
              </a:defRPr>
            </a:lvl2pPr>
            <a:lvl3pPr>
              <a:defRPr sz="1088">
                <a:solidFill>
                  <a:schemeClr val="tx1"/>
                </a:solidFill>
              </a:defRPr>
            </a:lvl3pPr>
            <a:lvl4pPr>
              <a:defRPr sz="1088">
                <a:solidFill>
                  <a:schemeClr val="tx1"/>
                </a:solidFill>
              </a:defRPr>
            </a:lvl4pPr>
            <a:lvl5pPr>
              <a:defRPr sz="1088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body text here</a:t>
            </a:r>
          </a:p>
        </p:txBody>
      </p:sp>
    </p:spTree>
    <p:extLst>
      <p:ext uri="{BB962C8B-B14F-4D97-AF65-F5344CB8AC3E}">
        <p14:creationId xmlns:p14="http://schemas.microsoft.com/office/powerpoint/2010/main" val="917854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696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  <p:sldLayoutId id="2147483930" r:id="rId13"/>
    <p:sldLayoutId id="2147483931" r:id="rId14"/>
  </p:sldLayoutIdLst>
  <p:txStyles>
    <p:titleStyle>
      <a:lvl1pPr>
        <a:defRPr>
          <a:latin typeface="Palatino Linotype"/>
          <a:ea typeface="+mj-ea"/>
          <a:cs typeface="Palatino Linotype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14589">
        <a:defRPr>
          <a:latin typeface="+mn-lt"/>
          <a:ea typeface="+mn-ea"/>
          <a:cs typeface="+mn-cs"/>
        </a:defRPr>
      </a:lvl2pPr>
      <a:lvl3pPr marL="829178">
        <a:defRPr>
          <a:latin typeface="+mn-lt"/>
          <a:ea typeface="+mn-ea"/>
          <a:cs typeface="+mn-cs"/>
        </a:defRPr>
      </a:lvl3pPr>
      <a:lvl4pPr marL="1243767">
        <a:defRPr>
          <a:latin typeface="+mn-lt"/>
          <a:ea typeface="+mn-ea"/>
          <a:cs typeface="+mn-cs"/>
        </a:defRPr>
      </a:lvl4pPr>
      <a:lvl5pPr marL="1658356">
        <a:defRPr>
          <a:latin typeface="+mn-lt"/>
          <a:ea typeface="+mn-ea"/>
          <a:cs typeface="+mn-cs"/>
        </a:defRPr>
      </a:lvl5pPr>
      <a:lvl6pPr marL="2072945">
        <a:defRPr>
          <a:latin typeface="+mn-lt"/>
          <a:ea typeface="+mn-ea"/>
          <a:cs typeface="+mn-cs"/>
        </a:defRPr>
      </a:lvl6pPr>
      <a:lvl7pPr marL="2487534">
        <a:defRPr>
          <a:latin typeface="+mn-lt"/>
          <a:ea typeface="+mn-ea"/>
          <a:cs typeface="+mn-cs"/>
        </a:defRPr>
      </a:lvl7pPr>
      <a:lvl8pPr marL="2902123">
        <a:defRPr>
          <a:latin typeface="+mn-lt"/>
          <a:ea typeface="+mn-ea"/>
          <a:cs typeface="+mn-cs"/>
        </a:defRPr>
      </a:lvl8pPr>
      <a:lvl9pPr marL="331671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14589">
        <a:defRPr>
          <a:latin typeface="+mn-lt"/>
          <a:ea typeface="+mn-ea"/>
          <a:cs typeface="+mn-cs"/>
        </a:defRPr>
      </a:lvl2pPr>
      <a:lvl3pPr marL="829178">
        <a:defRPr>
          <a:latin typeface="+mn-lt"/>
          <a:ea typeface="+mn-ea"/>
          <a:cs typeface="+mn-cs"/>
        </a:defRPr>
      </a:lvl3pPr>
      <a:lvl4pPr marL="1243767">
        <a:defRPr>
          <a:latin typeface="+mn-lt"/>
          <a:ea typeface="+mn-ea"/>
          <a:cs typeface="+mn-cs"/>
        </a:defRPr>
      </a:lvl4pPr>
      <a:lvl5pPr marL="1658356">
        <a:defRPr>
          <a:latin typeface="+mn-lt"/>
          <a:ea typeface="+mn-ea"/>
          <a:cs typeface="+mn-cs"/>
        </a:defRPr>
      </a:lvl5pPr>
      <a:lvl6pPr marL="2072945">
        <a:defRPr>
          <a:latin typeface="+mn-lt"/>
          <a:ea typeface="+mn-ea"/>
          <a:cs typeface="+mn-cs"/>
        </a:defRPr>
      </a:lvl6pPr>
      <a:lvl7pPr marL="2487534">
        <a:defRPr>
          <a:latin typeface="+mn-lt"/>
          <a:ea typeface="+mn-ea"/>
          <a:cs typeface="+mn-cs"/>
        </a:defRPr>
      </a:lvl7pPr>
      <a:lvl8pPr marL="2902123">
        <a:defRPr>
          <a:latin typeface="+mn-lt"/>
          <a:ea typeface="+mn-ea"/>
          <a:cs typeface="+mn-cs"/>
        </a:defRPr>
      </a:lvl8pPr>
      <a:lvl9pPr marL="3316712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CBF4D95-E2CA-E54C-867F-5B84E9E25FA3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15607D24-79FC-D24D-A7C1-393AF8243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everywoman-selfmade.com/journolink" TargetMode="Externa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2F7233-4F08-467B-9387-6F3DBC12C2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98799" y="2378263"/>
            <a:ext cx="6258739" cy="837277"/>
          </a:xfrm>
        </p:spPr>
        <p:txBody>
          <a:bodyPr/>
          <a:lstStyle/>
          <a:p>
            <a:r>
              <a:rPr lang="en-GB" dirty="0" err="1">
                <a:solidFill>
                  <a:srgbClr val="7A3E7F"/>
                </a:solidFill>
              </a:rPr>
              <a:t>SelfMade</a:t>
            </a:r>
            <a:r>
              <a:rPr lang="en-GB" dirty="0">
                <a:solidFill>
                  <a:srgbClr val="7A3E7F"/>
                </a:solidFill>
              </a:rPr>
              <a:t> Entrepreneurs Hub </a:t>
            </a:r>
          </a:p>
          <a:p>
            <a:endParaRPr lang="en-GB" dirty="0">
              <a:solidFill>
                <a:srgbClr val="7A3E7F"/>
              </a:solidFill>
            </a:endParaRPr>
          </a:p>
          <a:p>
            <a:r>
              <a:rPr lang="en-GB" dirty="0"/>
              <a:t>Getting the Journalist to cover your messages and not theirs.</a:t>
            </a:r>
            <a:br>
              <a:rPr lang="en-GB" dirty="0"/>
            </a:br>
            <a:endParaRPr lang="en-GB" dirty="0"/>
          </a:p>
          <a:p>
            <a:r>
              <a:rPr lang="en-GB" dirty="0"/>
              <a:t>Five top tips</a:t>
            </a:r>
            <a:endParaRPr lang="en-GB" dirty="0">
              <a:solidFill>
                <a:srgbClr val="7A3E7F"/>
              </a:solidFill>
            </a:endParaRPr>
          </a:p>
          <a:p>
            <a:endParaRPr lang="en-GB" dirty="0">
              <a:solidFill>
                <a:srgbClr val="7A3E7F"/>
              </a:solidFill>
            </a:endParaRPr>
          </a:p>
          <a:p>
            <a:r>
              <a:rPr lang="en-GB" dirty="0">
                <a:solidFill>
                  <a:srgbClr val="7A3E7F"/>
                </a:solidFill>
              </a:rPr>
              <a:t>Peter Ibbetson</a:t>
            </a:r>
          </a:p>
          <a:p>
            <a:r>
              <a:rPr lang="en-GB" dirty="0" err="1"/>
              <a:t>JournoLink</a:t>
            </a:r>
            <a:endParaRPr lang="en-GB" dirty="0"/>
          </a:p>
          <a:p>
            <a:r>
              <a:rPr lang="en-GB" dirty="0"/>
              <a:t>@</a:t>
            </a:r>
            <a:r>
              <a:rPr lang="en-GB" dirty="0" err="1"/>
              <a:t>JournoLink</a:t>
            </a:r>
            <a:endParaRPr lang="en-GB" dirty="0">
              <a:solidFill>
                <a:srgbClr val="9B4F96"/>
              </a:solidFill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7A0DD6E-155A-4108-8CDE-A8146DD81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799" y="813470"/>
            <a:ext cx="2749089" cy="1008000"/>
          </a:xfrm>
          <a:prstGeom prst="rect">
            <a:avLst/>
          </a:prstGeom>
        </p:spPr>
      </p:pic>
      <p:pic>
        <p:nvPicPr>
          <p:cNvPr id="7" name="Picture Placeholder 6" descr="A picture containing indoor, table, sitting, man&#10;&#10;Description automatically generated">
            <a:extLst>
              <a:ext uri="{FF2B5EF4-FFF2-40B4-BE49-F238E27FC236}">
                <a16:creationId xmlns:a16="http://schemas.microsoft.com/office/drawing/2014/main" id="{9719A956-369E-41F5-A8C1-6DD538AFE5A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4"/>
          <a:srcRect l="44475" t="230" r="3653" b="-230"/>
          <a:stretch/>
        </p:blipFill>
        <p:spPr>
          <a:xfrm rot="10800000">
            <a:off x="-20638" y="-15875"/>
            <a:ext cx="4764088" cy="6888163"/>
          </a:xfrm>
        </p:spPr>
      </p:pic>
    </p:spTree>
    <p:extLst>
      <p:ext uri="{BB962C8B-B14F-4D97-AF65-F5344CB8AC3E}">
        <p14:creationId xmlns:p14="http://schemas.microsoft.com/office/powerpoint/2010/main" val="935279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835E5FE-AA37-41BB-B2E3-38E7B0AAC9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11" b="9511"/>
          <a:stretch/>
        </p:blipFill>
        <p:spPr>
          <a:xfrm>
            <a:off x="240" y="1"/>
            <a:ext cx="12191521" cy="6858000"/>
          </a:xfrm>
          <a:prstGeom prst="rect">
            <a:avLst/>
          </a:prstGeom>
        </p:spPr>
      </p:pic>
      <p:sp>
        <p:nvSpPr>
          <p:cNvPr id="15" name="Round Single Corner Rectangle 4">
            <a:extLst>
              <a:ext uri="{FF2B5EF4-FFF2-40B4-BE49-F238E27FC236}">
                <a16:creationId xmlns:a16="http://schemas.microsoft.com/office/drawing/2014/main" id="{E9BA6BF6-BB0F-4D88-967F-07C388A72302}"/>
              </a:ext>
            </a:extLst>
          </p:cNvPr>
          <p:cNvSpPr/>
          <p:nvPr/>
        </p:nvSpPr>
        <p:spPr>
          <a:xfrm>
            <a:off x="372157" y="297223"/>
            <a:ext cx="4772430" cy="3983863"/>
          </a:xfrm>
          <a:prstGeom prst="round1Rect">
            <a:avLst/>
          </a:prstGeom>
          <a:solidFill>
            <a:schemeClr val="accent1">
              <a:alpha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883525-D2F4-4769-88D9-486B0CF9C7AC}"/>
              </a:ext>
            </a:extLst>
          </p:cNvPr>
          <p:cNvGrpSpPr/>
          <p:nvPr/>
        </p:nvGrpSpPr>
        <p:grpSpPr>
          <a:xfrm>
            <a:off x="240" y="5214891"/>
            <a:ext cx="12191521" cy="846999"/>
            <a:chOff x="0" y="5190301"/>
            <a:chExt cx="13444538" cy="135935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56FB467-C6B4-4DC0-B963-17AD9FD607D1}"/>
                </a:ext>
              </a:extLst>
            </p:cNvPr>
            <p:cNvSpPr/>
            <p:nvPr/>
          </p:nvSpPr>
          <p:spPr>
            <a:xfrm>
              <a:off x="0" y="5190301"/>
              <a:ext cx="13444538" cy="1359355"/>
            </a:xfrm>
            <a:prstGeom prst="rect">
              <a:avLst/>
            </a:prstGeom>
            <a:solidFill>
              <a:schemeClr val="accent2">
                <a:lumMod val="75000"/>
                <a:lumOff val="2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70" dirty="0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0C947E7-F510-4959-AE43-0C65DD03827D}"/>
                </a:ext>
              </a:extLst>
            </p:cNvPr>
            <p:cNvSpPr/>
            <p:nvPr/>
          </p:nvSpPr>
          <p:spPr>
            <a:xfrm>
              <a:off x="677869" y="5190301"/>
              <a:ext cx="12030931" cy="1359355"/>
            </a:xfrm>
            <a:prstGeom prst="rect">
              <a:avLst/>
            </a:prstGeom>
          </p:spPr>
          <p:txBody>
            <a:bodyPr wrap="square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GB" sz="28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Nominations Open: everywoman.com/</a:t>
              </a:r>
              <a:r>
                <a:rPr lang="en-GB" sz="2800" dirty="0" err="1">
                  <a:solidFill>
                    <a:schemeClr val="bg1"/>
                  </a:solidFill>
                  <a:latin typeface="Trebuchet MS" panose="020B0603020202020204" pitchFamily="34" charset="0"/>
                </a:rPr>
                <a:t>ewAwards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3EF39DC4-38E8-4EDF-A67A-A54690DDD72B}"/>
              </a:ext>
            </a:extLst>
          </p:cNvPr>
          <p:cNvSpPr/>
          <p:nvPr/>
        </p:nvSpPr>
        <p:spPr>
          <a:xfrm>
            <a:off x="499425" y="2245460"/>
            <a:ext cx="4496122" cy="137485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  <a:spcBef>
                <a:spcPts val="1088"/>
              </a:spcBef>
              <a:spcAft>
                <a:spcPts val="544"/>
              </a:spcAft>
            </a:pPr>
            <a:r>
              <a:rPr lang="en-US" sz="3446" dirty="0">
                <a:solidFill>
                  <a:schemeClr val="bg1"/>
                </a:solidFill>
                <a:latin typeface="Palatino Linotype" panose="02040502050505030304" pitchFamily="18" charset="0"/>
              </a:rPr>
              <a:t>2020 NatWest everywoman Awards</a:t>
            </a:r>
            <a:br>
              <a:rPr lang="en-US" sz="2176" dirty="0">
                <a:solidFill>
                  <a:schemeClr val="accent1"/>
                </a:solidFill>
                <a:latin typeface="Palatino Linotype" panose="02040502050505030304" pitchFamily="18" charset="0"/>
              </a:rPr>
            </a:br>
            <a:br>
              <a:rPr lang="en-US" sz="2176" dirty="0">
                <a:solidFill>
                  <a:schemeClr val="accent1"/>
                </a:solidFill>
                <a:latin typeface="Palatino Linotype" panose="02040502050505030304" pitchFamily="18" charset="0"/>
              </a:rPr>
            </a:br>
            <a:r>
              <a:rPr lang="en-GB" dirty="0">
                <a:solidFill>
                  <a:schemeClr val="bg1"/>
                </a:solidFill>
                <a:latin typeface="Trebuchet MS" panose="020B0603020202020204" pitchFamily="34" charset="0"/>
              </a:rPr>
              <a:t>2 December, The Londoner, Leicester Square</a:t>
            </a:r>
          </a:p>
          <a:p>
            <a:pPr>
              <a:lnSpc>
                <a:spcPct val="120000"/>
              </a:lnSpc>
              <a:spcBef>
                <a:spcPts val="1088"/>
              </a:spcBef>
              <a:spcAft>
                <a:spcPts val="544"/>
              </a:spcAft>
            </a:pPr>
            <a:endParaRPr lang="en-GB" sz="11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spcBef>
                <a:spcPts val="1088"/>
              </a:spcBef>
              <a:spcAft>
                <a:spcPts val="544"/>
              </a:spcAft>
            </a:pPr>
            <a:br>
              <a:rPr lang="en-US" sz="1088" dirty="0">
                <a:solidFill>
                  <a:schemeClr val="accent1"/>
                </a:solidFill>
                <a:latin typeface="Palatino Linotype" panose="02040502050505030304" pitchFamily="18" charset="0"/>
              </a:rPr>
            </a:br>
            <a:endParaRPr lang="en-US" sz="1451" dirty="0">
              <a:solidFill>
                <a:schemeClr val="accent1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6A95A4D1-3C46-4585-9A7E-3D2093AD64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57084" y="3290804"/>
            <a:ext cx="276393" cy="27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endParaRPr lang="en-GB" sz="127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D0494B-2B66-4167-8A10-D6FFAB8C3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57" y="292265"/>
            <a:ext cx="2851152" cy="163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53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2F7233-4F08-467B-9387-6F3DBC12C2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98799" y="2378263"/>
            <a:ext cx="6258739" cy="837277"/>
          </a:xfrm>
        </p:spPr>
        <p:txBody>
          <a:bodyPr/>
          <a:lstStyle/>
          <a:p>
            <a:r>
              <a:rPr lang="en-GB" dirty="0" err="1">
                <a:solidFill>
                  <a:srgbClr val="7A3E7F"/>
                </a:solidFill>
              </a:rPr>
              <a:t>SelfMade</a:t>
            </a:r>
            <a:r>
              <a:rPr lang="en-GB" dirty="0">
                <a:solidFill>
                  <a:srgbClr val="7A3E7F"/>
                </a:solidFill>
              </a:rPr>
              <a:t> Entrepreneurs Hub </a:t>
            </a:r>
          </a:p>
          <a:p>
            <a:endParaRPr lang="en-GB" dirty="0">
              <a:solidFill>
                <a:srgbClr val="7A3E7F"/>
              </a:solidFill>
            </a:endParaRPr>
          </a:p>
          <a:p>
            <a:r>
              <a:rPr lang="en-GB" dirty="0"/>
              <a:t>Top five must do's in handling the journalists</a:t>
            </a:r>
          </a:p>
          <a:p>
            <a:endParaRPr lang="en-GB" dirty="0">
              <a:solidFill>
                <a:srgbClr val="7A3E7F"/>
              </a:solidFill>
            </a:endParaRPr>
          </a:p>
          <a:p>
            <a:r>
              <a:rPr lang="en-GB" dirty="0">
                <a:solidFill>
                  <a:srgbClr val="7A3E7F"/>
                </a:solidFill>
              </a:rPr>
              <a:t>Peter Ibbetson</a:t>
            </a:r>
          </a:p>
          <a:p>
            <a:r>
              <a:rPr lang="en-GB" dirty="0" err="1"/>
              <a:t>JournoLink</a:t>
            </a:r>
            <a:endParaRPr lang="en-GB" dirty="0"/>
          </a:p>
          <a:p>
            <a:r>
              <a:rPr lang="en-GB" dirty="0"/>
              <a:t>@</a:t>
            </a:r>
            <a:r>
              <a:rPr lang="en-GB" dirty="0" err="1"/>
              <a:t>JournoLink</a:t>
            </a:r>
            <a:endParaRPr lang="en-GB" dirty="0">
              <a:solidFill>
                <a:srgbClr val="9B4F96"/>
              </a:solidFill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7A0DD6E-155A-4108-8CDE-A8146DD81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799" y="813470"/>
            <a:ext cx="2749089" cy="1008000"/>
          </a:xfrm>
          <a:prstGeom prst="rect">
            <a:avLst/>
          </a:prstGeom>
        </p:spPr>
      </p:pic>
      <p:pic>
        <p:nvPicPr>
          <p:cNvPr id="7" name="Picture Placeholder 6" descr="A picture containing indoor, table, sitting, man&#10;&#10;Description automatically generated">
            <a:extLst>
              <a:ext uri="{FF2B5EF4-FFF2-40B4-BE49-F238E27FC236}">
                <a16:creationId xmlns:a16="http://schemas.microsoft.com/office/drawing/2014/main" id="{9719A956-369E-41F5-A8C1-6DD538AFE5A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4"/>
          <a:srcRect l="44475" t="230" r="3653" b="-230"/>
          <a:stretch/>
        </p:blipFill>
        <p:spPr>
          <a:xfrm rot="10800000">
            <a:off x="-20638" y="-15875"/>
            <a:ext cx="4764088" cy="6888163"/>
          </a:xfrm>
        </p:spPr>
      </p:pic>
    </p:spTree>
    <p:extLst>
      <p:ext uri="{BB962C8B-B14F-4D97-AF65-F5344CB8AC3E}">
        <p14:creationId xmlns:p14="http://schemas.microsoft.com/office/powerpoint/2010/main" val="2782334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DEC473-5747-46A5-9065-F02C12839B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889" r="48750" b="23148"/>
          <a:stretch/>
        </p:blipFill>
        <p:spPr>
          <a:xfrm>
            <a:off x="1300972" y="1281574"/>
            <a:ext cx="9816287" cy="4844143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E651B20-9B90-4614-B9D9-57814EEC0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14" y="302298"/>
            <a:ext cx="2069962" cy="7589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54EBC2B-E25A-4318-88A1-905CA4AF3908}"/>
              </a:ext>
            </a:extLst>
          </p:cNvPr>
          <p:cNvSpPr/>
          <p:nvPr/>
        </p:nvSpPr>
        <p:spPr>
          <a:xfrm>
            <a:off x="3175168" y="599620"/>
            <a:ext cx="58416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err="1">
                <a:solidFill>
                  <a:srgbClr val="3E1642"/>
                </a:solidFill>
                <a:latin typeface="Palatino Linotype" panose="02040502050505030304" pitchFamily="18" charset="0"/>
              </a:rPr>
              <a:t>SelfMade</a:t>
            </a:r>
            <a:r>
              <a:rPr lang="fr-FR" sz="2400" dirty="0">
                <a:solidFill>
                  <a:srgbClr val="3E1642"/>
                </a:solidFill>
                <a:latin typeface="Palatino Linotype" panose="02040502050505030304" pitchFamily="18" charset="0"/>
              </a:rPr>
              <a:t> Entrepreneurs Hub PR Support</a:t>
            </a:r>
          </a:p>
        </p:txBody>
      </p:sp>
      <p:pic>
        <p:nvPicPr>
          <p:cNvPr id="1026" name="Picture 2" descr="JournoLink's Journalist Question Time at the btc - btc - Business ...">
            <a:extLst>
              <a:ext uri="{FF2B5EF4-FFF2-40B4-BE49-F238E27FC236}">
                <a16:creationId xmlns:a16="http://schemas.microsoft.com/office/drawing/2014/main" id="{203250CC-AE0C-4124-9721-A9D5FAEE8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1" y="482007"/>
            <a:ext cx="2541086" cy="51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220110E-BBB9-466C-9054-415CA248CD82}"/>
              </a:ext>
            </a:extLst>
          </p:cNvPr>
          <p:cNvSpPr/>
          <p:nvPr/>
        </p:nvSpPr>
        <p:spPr>
          <a:xfrm>
            <a:off x="3830598" y="6207368"/>
            <a:ext cx="53864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7A3E7F"/>
                </a:solidFill>
                <a:latin typeface="+mj-lt"/>
              </a:rPr>
              <a:t>www.everywoman-selfmade.com/journolink </a:t>
            </a:r>
          </a:p>
        </p:txBody>
      </p:sp>
    </p:spTree>
    <p:extLst>
      <p:ext uri="{BB962C8B-B14F-4D97-AF65-F5344CB8AC3E}">
        <p14:creationId xmlns:p14="http://schemas.microsoft.com/office/powerpoint/2010/main" val="3551744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F4AD318-2FB6-4C6E-931E-58E404FA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9">
            <a:extLst>
              <a:ext uri="{FF2B5EF4-FFF2-40B4-BE49-F238E27FC236}">
                <a16:creationId xmlns:a16="http://schemas.microsoft.com/office/drawing/2014/main" id="{1A118E35-1CBF-4863-8497-F4DF1A166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582" y="752748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E187274-5DC2-4BE0-AF99-925D6D973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7094" y="761999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786D45-F9A5-EA42-8C55-164C355378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7901" y="1801368"/>
            <a:ext cx="7056444" cy="3255264"/>
          </a:xfrm>
        </p:spPr>
        <p:txBody>
          <a:bodyPr>
            <a:normAutofit/>
          </a:bodyPr>
          <a:lstStyle/>
          <a:p>
            <a:pPr algn="r"/>
            <a:r>
              <a:rPr lang="en-US" sz="4600" dirty="0">
                <a:solidFill>
                  <a:schemeClr val="tx1"/>
                </a:solidFill>
              </a:rPr>
              <a:t>Getting the Journalist to cover your messages and not theirs.</a:t>
            </a:r>
            <a:br>
              <a:rPr lang="en-US" sz="4600" dirty="0">
                <a:solidFill>
                  <a:schemeClr val="tx1"/>
                </a:solidFill>
              </a:rPr>
            </a:br>
            <a:r>
              <a:rPr lang="en-US" sz="4600" dirty="0">
                <a:solidFill>
                  <a:schemeClr val="tx1"/>
                </a:solidFill>
              </a:rPr>
              <a:t> </a:t>
            </a:r>
            <a:br>
              <a:rPr lang="en-US" sz="4600" dirty="0">
                <a:solidFill>
                  <a:schemeClr val="tx1"/>
                </a:solidFill>
              </a:rPr>
            </a:br>
            <a:r>
              <a:rPr lang="en-US" sz="4600" b="1" dirty="0">
                <a:solidFill>
                  <a:schemeClr val="tx1"/>
                </a:solidFill>
              </a:rPr>
              <a:t>Five top tips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25BEAC-014A-B043-9C2D-BFD28819D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28702" y="4084889"/>
            <a:ext cx="3021621" cy="1709159"/>
          </a:xfrm>
        </p:spPr>
        <p:txBody>
          <a:bodyPr>
            <a:normAutofit/>
          </a:bodyPr>
          <a:lstStyle/>
          <a:p>
            <a:pPr algn="r"/>
            <a:r>
              <a:rPr lang="en-US" sz="1800" dirty="0">
                <a:solidFill>
                  <a:srgbClr val="FFFFFF"/>
                </a:solidFill>
              </a:rPr>
              <a:t>Peter Ibbetson</a:t>
            </a:r>
          </a:p>
          <a:p>
            <a:pPr algn="r"/>
            <a:r>
              <a:rPr lang="en-US" sz="1800" dirty="0" err="1">
                <a:solidFill>
                  <a:srgbClr val="FFFFFF"/>
                </a:solidFill>
              </a:rPr>
              <a:t>JournoLink</a:t>
            </a:r>
            <a:r>
              <a:rPr lang="en-US" sz="1800" dirty="0">
                <a:solidFill>
                  <a:srgbClr val="FFFFFF"/>
                </a:solidFill>
              </a:rPr>
              <a:t> working with everywoman</a:t>
            </a:r>
          </a:p>
          <a:p>
            <a:pPr algn="r"/>
            <a:r>
              <a:rPr lang="en-US" sz="1800" dirty="0">
                <a:solidFill>
                  <a:srgbClr val="FFFFFF"/>
                </a:solidFill>
              </a:rPr>
              <a:t>www.journolink.com</a:t>
            </a:r>
          </a:p>
        </p:txBody>
      </p:sp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73F9F897-340B-D74D-AC21-001C47E7D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400" y="6095399"/>
            <a:ext cx="3276600" cy="76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1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19903-1696-F94F-93F9-BF25D88FE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681105"/>
            <a:ext cx="3401568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Tip 1.       </a:t>
            </a:r>
            <a:br>
              <a:rPr lang="en-US" sz="280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Control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66DC3373-78C9-445F-89C9-5B5779A114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3100008"/>
              </p:ext>
            </p:extLst>
          </p:nvPr>
        </p:nvGraphicFramePr>
        <p:xfrm>
          <a:off x="5397500" y="639763"/>
          <a:ext cx="6151563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A6D3AFA-AA58-E043-A2FD-E567913C94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5400" y="6095399"/>
            <a:ext cx="3276600" cy="76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35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507DE-27EB-4D4E-A07D-A582A8770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681105"/>
            <a:ext cx="3401568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Tip 2.</a:t>
            </a:r>
            <a:br>
              <a:rPr lang="en-US" sz="280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It’s all about the Prep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167E35D-C029-44B3-B53D-31E1F6080E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7872915"/>
              </p:ext>
            </p:extLst>
          </p:nvPr>
        </p:nvGraphicFramePr>
        <p:xfrm>
          <a:off x="5397500" y="639763"/>
          <a:ext cx="6151563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5E4B17F-D3E0-EB48-9E40-B013B447EC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5400" y="6095399"/>
            <a:ext cx="3276600" cy="76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57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8182E31-72C8-8E4E-A074-1BB8172261E6}"/>
              </a:ext>
            </a:extLst>
          </p:cNvPr>
          <p:cNvSpPr txBox="1">
            <a:spLocks/>
          </p:cNvSpPr>
          <p:nvPr/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3D59C5EB-AA09-44F5-BF0B-548A511E80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4749861"/>
              </p:ext>
            </p:extLst>
          </p:nvPr>
        </p:nvGraphicFramePr>
        <p:xfrm>
          <a:off x="5323114" y="885458"/>
          <a:ext cx="6165049" cy="5069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816B157-7EC6-1146-AC2C-A993326B16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5400" y="6095399"/>
            <a:ext cx="3276600" cy="7626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BD502A7-58D8-466D-975D-CF03933B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681105"/>
            <a:ext cx="3401568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Autofit/>
          </a:bodyPr>
          <a:lstStyle/>
          <a:p>
            <a:br>
              <a:rPr lang="en-GB" sz="280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en-GB" sz="2800" dirty="0">
                <a:solidFill>
                  <a:schemeClr val="tx1"/>
                </a:solidFill>
                <a:cs typeface="Arial" panose="020B0604020202020204" pitchFamily="34" charset="0"/>
              </a:rPr>
              <a:t>Tip 3.</a:t>
            </a:r>
            <a:br>
              <a:rPr lang="en-GB" sz="280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en-GB" sz="2800" dirty="0">
                <a:solidFill>
                  <a:schemeClr val="tx1"/>
                </a:solidFill>
                <a:cs typeface="Arial" panose="020B0604020202020204" pitchFamily="34" charset="0"/>
              </a:rPr>
              <a:t>The two no no’s</a:t>
            </a:r>
            <a:br>
              <a:rPr lang="en-GB" sz="2800" dirty="0">
                <a:solidFill>
                  <a:schemeClr val="tx1"/>
                </a:solidFill>
                <a:cs typeface="Arial" panose="020B0604020202020204" pitchFamily="34" charset="0"/>
              </a:rPr>
            </a:br>
            <a:endParaRPr lang="en-US" sz="28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951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AE947-35BA-4845-9254-7D130DD91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681105"/>
            <a:ext cx="3401568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Tip 4.   </a:t>
            </a:r>
            <a:br>
              <a:rPr lang="en-US" sz="280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The Delivery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938DD13-34F4-43A3-918B-A1E94102BA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3905653"/>
              </p:ext>
            </p:extLst>
          </p:nvPr>
        </p:nvGraphicFramePr>
        <p:xfrm>
          <a:off x="5397500" y="639763"/>
          <a:ext cx="6151563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C7E31EB-6484-EB45-B58F-EAC30FC9B5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5400" y="6095399"/>
            <a:ext cx="3276600" cy="76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18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22AB7-FD57-D440-A741-B4064E0BA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681105"/>
            <a:ext cx="3401568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Tip 5.   </a:t>
            </a:r>
            <a:br>
              <a:rPr lang="en-US" sz="280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It’s still on </a:t>
            </a:r>
            <a:r>
              <a:rPr lang="en-US" sz="2800" dirty="0" err="1">
                <a:solidFill>
                  <a:schemeClr val="tx1"/>
                </a:solidFill>
                <a:cs typeface="Arial" panose="020B0604020202020204" pitchFamily="34" charset="0"/>
              </a:rPr>
              <a:t>Mr</a:t>
            </a:r>
            <a:r>
              <a:rPr 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 Brown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C390245-371B-4B48-AD7D-5F79A47078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3260708"/>
              </p:ext>
            </p:extLst>
          </p:nvPr>
        </p:nvGraphicFramePr>
        <p:xfrm>
          <a:off x="5397500" y="639763"/>
          <a:ext cx="6151563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37892CD-BA82-2647-9B25-4D566F2D34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5400" y="6095399"/>
            <a:ext cx="3276600" cy="76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00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E9F5D7F-1BBC-4096-ADA7-AA9C9E4D2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D370DD-716B-4528-B475-331F84CEA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3"/>
            <a:ext cx="7052486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BCE34-2C34-3F49-8FE5-B13C3519D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48" y="878774"/>
            <a:ext cx="6451109" cy="4918082"/>
          </a:xfrm>
        </p:spPr>
        <p:txBody>
          <a:bodyPr anchor="t">
            <a:normAutofit lnSpcReduction="10000"/>
          </a:bodyPr>
          <a:lstStyle/>
          <a:p>
            <a:endParaRPr lang="en-GB" dirty="0">
              <a:latin typeface="+mj-lt"/>
              <a:cs typeface="Arial" panose="020B0604020202020204" pitchFamily="34" charset="0"/>
            </a:endParaRPr>
          </a:p>
          <a:p>
            <a:r>
              <a:rPr lang="en-GB" dirty="0">
                <a:latin typeface="+mj-lt"/>
                <a:cs typeface="Arial" panose="020B0604020202020204" pitchFamily="34" charset="0"/>
              </a:rPr>
              <a:t>Find out more and sign up:</a:t>
            </a:r>
          </a:p>
          <a:p>
            <a:r>
              <a:rPr lang="en-GB" dirty="0">
                <a:solidFill>
                  <a:schemeClr val="bg1"/>
                </a:solidFill>
                <a:latin typeface="+mj-lt"/>
                <a:cs typeface="Arial" panose="020B0604020202020204" pitchFamily="34" charset="0"/>
                <a:hlinkClick r:id="rId2" tooltip="https://www.everywoman-selfmade.com/journolin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https://www.everywoman-selfmade.com/journolink</a:t>
            </a:r>
            <a:r>
              <a:rPr lang="en-GB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 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Follow us :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	Twitter 	 	 </a:t>
            </a:r>
            <a:r>
              <a:rPr lang="en-GB" dirty="0">
                <a:latin typeface="+mj-lt"/>
                <a:cs typeface="Arial" panose="020B0604020202020204" pitchFamily="34" charset="0"/>
              </a:rPr>
              <a:t>@JournoLink</a:t>
            </a:r>
            <a:endParaRPr lang="en-US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Linkedin</a:t>
            </a:r>
            <a:r>
              <a:rPr lang="en-US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 	 </a:t>
            </a:r>
            <a:r>
              <a:rPr lang="en-GB" dirty="0">
                <a:latin typeface="+mj-lt"/>
                <a:cs typeface="Arial" panose="020B0604020202020204" pitchFamily="34" charset="0"/>
              </a:rPr>
              <a:t>@JournoLink</a:t>
            </a:r>
            <a:endParaRPr lang="en-US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	Facebook 	 </a:t>
            </a:r>
            <a:r>
              <a:rPr lang="en-GB" dirty="0">
                <a:latin typeface="+mj-lt"/>
                <a:cs typeface="Arial" panose="020B0604020202020204" pitchFamily="34" charset="0"/>
              </a:rPr>
              <a:t>@</a:t>
            </a:r>
            <a:r>
              <a:rPr lang="en-GB" dirty="0" err="1">
                <a:latin typeface="+mj-lt"/>
                <a:cs typeface="Arial" panose="020B0604020202020204" pitchFamily="34" charset="0"/>
              </a:rPr>
              <a:t>JournoLink.pr</a:t>
            </a:r>
            <a:endParaRPr lang="en-GB" dirty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	Instagram	 </a:t>
            </a:r>
            <a:r>
              <a:rPr lang="en-GB" dirty="0">
                <a:latin typeface="+mj-lt"/>
                <a:cs typeface="Arial" panose="020B0604020202020204" pitchFamily="34" charset="0"/>
              </a:rPr>
              <a:t>@JournoLink</a:t>
            </a:r>
          </a:p>
          <a:p>
            <a:pPr marL="0" indent="0">
              <a:buNone/>
            </a:pPr>
            <a:endParaRPr lang="en-GB" dirty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   </a:t>
            </a:r>
            <a:r>
              <a:rPr lang="en-US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www.journolink.com</a:t>
            </a:r>
            <a:endParaRPr lang="en-US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C42D64-8190-064B-99CB-AB438328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3714" y="5970405"/>
            <a:ext cx="3778286" cy="87845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79D076F-656A-4CD9-83AD-AF8F4B28C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14890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7A9F82-33A7-E04B-899D-A6C6B370859F}"/>
              </a:ext>
            </a:extLst>
          </p:cNvPr>
          <p:cNvSpPr/>
          <p:nvPr/>
        </p:nvSpPr>
        <p:spPr>
          <a:xfrm>
            <a:off x="4668899" y="2155163"/>
            <a:ext cx="4722465" cy="25476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4589">
              <a:buClrTx/>
            </a:pPr>
            <a:endParaRPr lang="en-US" sz="1632" kern="1200">
              <a:solidFill>
                <a:srgbClr val="474D52">
                  <a:lumMod val="40000"/>
                  <a:lumOff val="60000"/>
                </a:srgbClr>
              </a:solidFill>
              <a:latin typeface="Trebuchet MS" panose="020B060302020202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375AED-0DEF-2646-96E5-8FD9DAA37F9A}"/>
              </a:ext>
            </a:extLst>
          </p:cNvPr>
          <p:cNvSpPr txBox="1"/>
          <p:nvPr/>
        </p:nvSpPr>
        <p:spPr>
          <a:xfrm>
            <a:off x="5184832" y="2605678"/>
            <a:ext cx="4206532" cy="1599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4589">
              <a:buClrTx/>
            </a:pPr>
            <a:r>
              <a:rPr lang="en-GB" sz="2176" kern="1200" dirty="0">
                <a:solidFill>
                  <a:srgbClr val="7A3E7F"/>
                </a:solidFill>
                <a:latin typeface="Palatino" pitchFamily="2" charset="77"/>
                <a:ea typeface="Palatino" pitchFamily="2" charset="77"/>
                <a:cs typeface="+mn-cs"/>
              </a:rPr>
              <a:t>Head of Event Operations</a:t>
            </a:r>
          </a:p>
          <a:p>
            <a:pPr defTabSz="414589">
              <a:buClrTx/>
            </a:pPr>
            <a:endParaRPr lang="en-GB" sz="2176" kern="1200" dirty="0">
              <a:solidFill>
                <a:srgbClr val="3A1D3C"/>
              </a:solidFill>
              <a:latin typeface="Trebuchet MS" panose="020B0603020202020204"/>
              <a:ea typeface="+mn-ea"/>
              <a:cs typeface="+mn-cs"/>
            </a:endParaRPr>
          </a:p>
          <a:p>
            <a:pPr defTabSz="414589">
              <a:buClrTx/>
            </a:pPr>
            <a:r>
              <a:rPr lang="en-US" sz="1814" kern="1200" dirty="0">
                <a:solidFill>
                  <a:srgbClr val="3A1D3C">
                    <a:lumMod val="90000"/>
                    <a:lumOff val="10000"/>
                  </a:srgbClr>
                </a:solidFill>
                <a:latin typeface="Palatino" pitchFamily="2" charset="77"/>
                <a:ea typeface="Palatino" pitchFamily="2" charset="77"/>
                <a:cs typeface="Avenir Next" charset="0"/>
              </a:rPr>
              <a:t>Katie Trice</a:t>
            </a:r>
          </a:p>
          <a:p>
            <a:pPr defTabSz="414589">
              <a:buClrTx/>
            </a:pPr>
            <a:endParaRPr lang="en-US" sz="2176" kern="1200" dirty="0">
              <a:solidFill>
                <a:srgbClr val="3A1D3C">
                  <a:lumMod val="90000"/>
                  <a:lumOff val="10000"/>
                </a:srgbClr>
              </a:solidFill>
              <a:latin typeface="Trebuchet MS" panose="020B0603020202020204"/>
              <a:ea typeface="+mn-ea"/>
              <a:cs typeface="Avenir Next" charset="0"/>
            </a:endParaRPr>
          </a:p>
          <a:p>
            <a:pPr defTabSz="414589">
              <a:buClrTx/>
            </a:pPr>
            <a:r>
              <a:rPr lang="en-US" sz="1451" kern="1200" dirty="0">
                <a:solidFill>
                  <a:srgbClr val="474D52"/>
                </a:solidFill>
                <a:latin typeface="Trebuchet MS" panose="020B0703020202090204" pitchFamily="34" charset="0"/>
                <a:ea typeface="+mn-ea"/>
                <a:cs typeface="Avenir Next Demi Bold" charset="0"/>
              </a:rPr>
              <a:t>katie@everywoman.com</a:t>
            </a:r>
            <a:endParaRPr lang="en-US" sz="2176" kern="1200" dirty="0">
              <a:solidFill>
                <a:srgbClr val="3A1D3C">
                  <a:lumMod val="90000"/>
                  <a:lumOff val="10000"/>
                </a:srgbClr>
              </a:solidFill>
              <a:latin typeface="Trebuchet MS" panose="020B0603020202020204"/>
              <a:ea typeface="+mn-ea"/>
              <a:cs typeface="Avenir Next" charset="0"/>
            </a:endParaRPr>
          </a:p>
        </p:txBody>
      </p:sp>
      <p:pic>
        <p:nvPicPr>
          <p:cNvPr id="13" name="Picture Placeholder 18">
            <a:extLst>
              <a:ext uri="{FF2B5EF4-FFF2-40B4-BE49-F238E27FC236}">
                <a16:creationId xmlns:a16="http://schemas.microsoft.com/office/drawing/2014/main" id="{1DAE59CC-10EB-4D41-B8AF-6CCF939BB5F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6417" r="-1905" b="32054"/>
          <a:stretch/>
        </p:blipFill>
        <p:spPr>
          <a:xfrm>
            <a:off x="1907369" y="2155163"/>
            <a:ext cx="2815960" cy="2547674"/>
          </a:xfrm>
        </p:spPr>
      </p:pic>
    </p:spTree>
    <p:extLst>
      <p:ext uri="{BB962C8B-B14F-4D97-AF65-F5344CB8AC3E}">
        <p14:creationId xmlns:p14="http://schemas.microsoft.com/office/powerpoint/2010/main" val="17194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149DED54-EED7-458B-960C-176BC1237C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F9F77C-99CD-4107-9F6E-94CD323C6D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B1C732-A75C-4DD0-ACCF-88057D5D29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6588DC-2DF0-4806-A3B0-57877A83A0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11" r="4286" b="5239"/>
          <a:stretch/>
        </p:blipFill>
        <p:spPr>
          <a:xfrm>
            <a:off x="0" y="0"/>
            <a:ext cx="12192000" cy="6208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40BB95-709A-4DF1-9545-0A74A8EAC01C}"/>
              </a:ext>
            </a:extLst>
          </p:cNvPr>
          <p:cNvSpPr/>
          <p:nvPr/>
        </p:nvSpPr>
        <p:spPr>
          <a:xfrm>
            <a:off x="3830598" y="6207368"/>
            <a:ext cx="53864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7A3E7F"/>
                </a:solidFill>
                <a:latin typeface="+mj-lt"/>
              </a:rPr>
              <a:t>www.everywoman-selfmade.com/journolink </a:t>
            </a:r>
          </a:p>
        </p:txBody>
      </p:sp>
    </p:spTree>
    <p:extLst>
      <p:ext uri="{BB962C8B-B14F-4D97-AF65-F5344CB8AC3E}">
        <p14:creationId xmlns:p14="http://schemas.microsoft.com/office/powerpoint/2010/main" val="1092850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7F94B07-9601-4CF5-B93D-0C3BAC469B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54708" y="601896"/>
            <a:ext cx="3282583" cy="837277"/>
          </a:xfrm>
        </p:spPr>
        <p:txBody>
          <a:bodyPr/>
          <a:lstStyle/>
          <a:p>
            <a:r>
              <a:rPr lang="en-GB" dirty="0"/>
              <a:t>Dates for your diary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053C8FB-28AA-446E-A419-149AA35E61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799435"/>
              </p:ext>
            </p:extLst>
          </p:nvPr>
        </p:nvGraphicFramePr>
        <p:xfrm>
          <a:off x="3308431" y="1780442"/>
          <a:ext cx="7599056" cy="48315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6576">
                  <a:extLst>
                    <a:ext uri="{9D8B030D-6E8A-4147-A177-3AD203B41FA5}">
                      <a16:colId xmlns:a16="http://schemas.microsoft.com/office/drawing/2014/main" val="668767212"/>
                    </a:ext>
                  </a:extLst>
                </a:gridCol>
                <a:gridCol w="4812480">
                  <a:extLst>
                    <a:ext uri="{9D8B030D-6E8A-4147-A177-3AD203B41FA5}">
                      <a16:colId xmlns:a16="http://schemas.microsoft.com/office/drawing/2014/main" val="31362843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Date &amp;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Virtual Event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3475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r>
                        <a:rPr lang="en-GB" dirty="0"/>
                        <a:t>17 June 10.30 BST</a:t>
                      </a:r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three PR mindsets</a:t>
                      </a:r>
                    </a:p>
                    <a:p>
                      <a:r>
                        <a:rPr lang="en-GB" dirty="0"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Tetteh Kofi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097074"/>
                  </a:ext>
                </a:extLst>
              </a:tr>
              <a:tr h="1534621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24 June 14.00 BST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Suzanne Brock, Founder, Nutriment 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143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22 July 14.00 BST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Susan Ann Hills, Founder, </a:t>
                      </a:r>
                      <a:r>
                        <a:rPr lang="en-GB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Zenith Women and Managing Director, </a:t>
                      </a:r>
                      <a:r>
                        <a:rPr lang="en-GB" b="0" i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MyCare</a:t>
                      </a:r>
                      <a:r>
                        <a:rPr lang="en-GB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Services Ltd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="0" i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7306952"/>
                  </a:ext>
                </a:extLst>
              </a:tr>
            </a:tbl>
          </a:graphicData>
        </a:graphic>
      </p:graphicFrame>
      <p:pic>
        <p:nvPicPr>
          <p:cNvPr id="7" name="Picture 6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D0A7C59A-1C2C-423C-A5BA-12AAC46023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88" t="1666" r="17541" b="26875"/>
          <a:stretch/>
        </p:blipFill>
        <p:spPr>
          <a:xfrm>
            <a:off x="1791819" y="2174322"/>
            <a:ext cx="1440000" cy="1440000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89EDB76A-B77C-497A-B128-78E55F5566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64" y="671286"/>
            <a:ext cx="1904993" cy="698499"/>
          </a:xfrm>
          <a:prstGeom prst="rect">
            <a:avLst/>
          </a:prstGeom>
        </p:spPr>
      </p:pic>
      <p:pic>
        <p:nvPicPr>
          <p:cNvPr id="10" name="Picture 9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EA206366-2B6B-4CA4-8F67-4A7C7DFF39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0" r="3410"/>
          <a:stretch/>
        </p:blipFill>
        <p:spPr>
          <a:xfrm>
            <a:off x="1791819" y="3690781"/>
            <a:ext cx="1440000" cy="1440000"/>
          </a:xfrm>
          <a:prstGeom prst="rect">
            <a:avLst/>
          </a:prstGeom>
        </p:spPr>
      </p:pic>
      <p:pic>
        <p:nvPicPr>
          <p:cNvPr id="11" name="Picture 10" descr="A person wearing a blue shirt&#10;&#10;Description automatically generated">
            <a:extLst>
              <a:ext uri="{FF2B5EF4-FFF2-40B4-BE49-F238E27FC236}">
                <a16:creationId xmlns:a16="http://schemas.microsoft.com/office/drawing/2014/main" id="{14D2F580-013B-428F-BB64-975E975D96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25" r="16625"/>
          <a:stretch/>
        </p:blipFill>
        <p:spPr>
          <a:xfrm>
            <a:off x="1791819" y="520724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69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2EEE9B0-AEEE-4348-96CB-9E74692BAE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70" t="29540" r="60020" b="35481"/>
          <a:stretch/>
        </p:blipFill>
        <p:spPr>
          <a:xfrm>
            <a:off x="1482570" y="2503504"/>
            <a:ext cx="2778712" cy="3311370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1426852D-80DC-4F76-BCEE-538FF2312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421" y="324915"/>
            <a:ext cx="2206472" cy="8090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B4E62A-9BA4-49FE-95B7-297F122A06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141" t="29728" r="42296" b="35668"/>
          <a:stretch/>
        </p:blipFill>
        <p:spPr>
          <a:xfrm>
            <a:off x="4773226" y="2503504"/>
            <a:ext cx="2787589" cy="32758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861A24-DE43-4755-8FC2-AFA5E7ED6D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65" t="29728" r="24677" b="35574"/>
          <a:stretch/>
        </p:blipFill>
        <p:spPr>
          <a:xfrm>
            <a:off x="8072759" y="2494626"/>
            <a:ext cx="2769833" cy="32847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285317-4546-45C5-B1D9-47E76D18D812}"/>
              </a:ext>
            </a:extLst>
          </p:cNvPr>
          <p:cNvSpPr txBox="1"/>
          <p:nvPr/>
        </p:nvSpPr>
        <p:spPr>
          <a:xfrm>
            <a:off x="479" y="1427598"/>
            <a:ext cx="12191521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800" dirty="0">
                <a:solidFill>
                  <a:srgbClr val="9B4F9C"/>
                </a:solidFill>
                <a:latin typeface="Palatino Linotype" panose="02040502050505030304" pitchFamily="18" charset="0"/>
              </a:rPr>
              <a:t>FREE WEBINARS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8E1D16-27F2-4F53-9A8A-5C8E8094C3E0}"/>
              </a:ext>
            </a:extLst>
          </p:cNvPr>
          <p:cNvSpPr/>
          <p:nvPr/>
        </p:nvSpPr>
        <p:spPr>
          <a:xfrm>
            <a:off x="4087167" y="6123117"/>
            <a:ext cx="45720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9B4F96"/>
                </a:solidFill>
                <a:latin typeface="+mj-lt"/>
              </a:rPr>
              <a:t>everywoman.com/home-working-hub</a:t>
            </a:r>
          </a:p>
        </p:txBody>
      </p:sp>
    </p:spTree>
    <p:extLst>
      <p:ext uri="{BB962C8B-B14F-4D97-AF65-F5344CB8AC3E}">
        <p14:creationId xmlns:p14="http://schemas.microsoft.com/office/powerpoint/2010/main" val="3604264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object, snow, plane, airplane&#10;&#10;Description automatically generated">
            <a:extLst>
              <a:ext uri="{FF2B5EF4-FFF2-40B4-BE49-F238E27FC236}">
                <a16:creationId xmlns:a16="http://schemas.microsoft.com/office/drawing/2014/main" id="{4352E50D-5983-403E-9F02-A39D6B51C3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7990"/>
          </a:xfr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EED4CA2-948C-4C2F-B123-B5A0759C179C}"/>
              </a:ext>
            </a:extLst>
          </p:cNvPr>
          <p:cNvSpPr txBox="1"/>
          <p:nvPr/>
        </p:nvSpPr>
        <p:spPr>
          <a:xfrm>
            <a:off x="0" y="5682343"/>
            <a:ext cx="12191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>
                <a:solidFill>
                  <a:schemeClr val="bg1"/>
                </a:solidFill>
                <a:latin typeface="Palatino"/>
              </a:rPr>
              <a:t>everywoman everywhere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C1AFB7-8469-4B9E-8EB1-6BD71C280F4A}"/>
              </a:ext>
            </a:extLst>
          </p:cNvPr>
          <p:cNvSpPr txBox="1"/>
          <p:nvPr/>
        </p:nvSpPr>
        <p:spPr>
          <a:xfrm>
            <a:off x="-10884" y="3121531"/>
            <a:ext cx="12191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Palatino"/>
              </a:rPr>
              <a:t>#</a:t>
            </a:r>
            <a:r>
              <a:rPr lang="en-GB" sz="4000" dirty="0" err="1">
                <a:solidFill>
                  <a:schemeClr val="bg1"/>
                </a:solidFill>
                <a:latin typeface="Palatino"/>
              </a:rPr>
              <a:t>ewSelfMade</a:t>
            </a:r>
            <a:endParaRPr lang="en-GB" sz="4000" dirty="0">
              <a:solidFill>
                <a:schemeClr val="bg1"/>
              </a:solidFill>
              <a:latin typeface="Palatino"/>
            </a:endParaRP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17DA88D-683C-4172-985E-75D8FD5C5F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36" y="5555663"/>
            <a:ext cx="2144390" cy="78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28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B83923-0B9A-0841-965D-041D24F157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83394" y="482297"/>
            <a:ext cx="5504043" cy="837277"/>
          </a:xfrm>
        </p:spPr>
        <p:txBody>
          <a:bodyPr/>
          <a:lstStyle/>
          <a:p>
            <a:r>
              <a:rPr lang="en-US" dirty="0" err="1">
                <a:solidFill>
                  <a:schemeClr val="tx2"/>
                </a:solidFill>
              </a:rPr>
              <a:t>Dialling</a:t>
            </a:r>
            <a:r>
              <a:rPr lang="en-US" dirty="0">
                <a:solidFill>
                  <a:schemeClr val="tx2"/>
                </a:solidFill>
              </a:rPr>
              <a:t> in</a:t>
            </a:r>
          </a:p>
          <a:p>
            <a:r>
              <a:rPr lang="en-US" sz="1814" dirty="0"/>
              <a:t>You will not need a microphone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75196-B032-434C-9B3E-CD59D752C23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83395" y="1412347"/>
            <a:ext cx="5503977" cy="2441193"/>
          </a:xfrm>
        </p:spPr>
        <p:txBody>
          <a:bodyPr/>
          <a:lstStyle/>
          <a:p>
            <a:pPr algn="l">
              <a:lnSpc>
                <a:spcPct val="150000"/>
              </a:lnSpc>
              <a:defRPr/>
            </a:pPr>
            <a:r>
              <a:rPr lang="en-GB" sz="1451" b="1" dirty="0">
                <a:solidFill>
                  <a:schemeClr val="accent1"/>
                </a:solidFill>
                <a:latin typeface="Trebuchet MS" pitchFamily="34" charset="0"/>
              </a:rPr>
              <a:t>To use headphones:</a:t>
            </a:r>
          </a:p>
          <a:p>
            <a:pPr algn="l">
              <a:lnSpc>
                <a:spcPct val="150000"/>
              </a:lnSpc>
              <a:defRPr/>
            </a:pPr>
            <a:r>
              <a:rPr lang="en-GB" sz="1451" dirty="0">
                <a:latin typeface="Trebuchet MS" pitchFamily="34" charset="0"/>
              </a:rPr>
              <a:t>click ‘Call Using Computer’</a:t>
            </a:r>
            <a:br>
              <a:rPr lang="en-GB" sz="1451" dirty="0">
                <a:latin typeface="Trebuchet MS" pitchFamily="34" charset="0"/>
              </a:rPr>
            </a:br>
            <a:endParaRPr lang="en-GB" sz="1451" dirty="0">
              <a:latin typeface="Trebuchet MS" pitchFamily="34" charset="0"/>
            </a:endParaRPr>
          </a:p>
          <a:p>
            <a:pPr algn="l">
              <a:lnSpc>
                <a:spcPct val="150000"/>
              </a:lnSpc>
              <a:defRPr/>
            </a:pPr>
            <a:r>
              <a:rPr lang="en-GB" sz="1451" b="1" dirty="0">
                <a:solidFill>
                  <a:schemeClr val="accent1"/>
                </a:solidFill>
                <a:latin typeface="Trebuchet MS" pitchFamily="34" charset="0"/>
              </a:rPr>
              <a:t>To dial in and listen via phone: </a:t>
            </a:r>
          </a:p>
          <a:p>
            <a:pPr algn="l">
              <a:lnSpc>
                <a:spcPct val="150000"/>
              </a:lnSpc>
              <a:defRPr/>
            </a:pPr>
            <a:r>
              <a:rPr lang="en-GB" sz="1451" dirty="0">
                <a:latin typeface="Trebuchet MS" pitchFamily="34" charset="0"/>
              </a:rPr>
              <a:t>CLICK ‘Phone Call’ </a:t>
            </a:r>
            <a:br>
              <a:rPr lang="en-GB" sz="1451" dirty="0">
                <a:latin typeface="Trebuchet MS" pitchFamily="34" charset="0"/>
              </a:rPr>
            </a:br>
            <a:endParaRPr lang="en-GB" sz="1451" dirty="0">
              <a:latin typeface="Trebuchet MS" pitchFamily="34" charset="0"/>
            </a:endParaRPr>
          </a:p>
          <a:p>
            <a:pPr algn="l">
              <a:lnSpc>
                <a:spcPct val="150000"/>
              </a:lnSpc>
              <a:defRPr/>
            </a:pPr>
            <a:r>
              <a:rPr lang="en-GB" sz="1451" dirty="0">
                <a:latin typeface="Trebuchet MS" pitchFamily="34" charset="0"/>
              </a:rPr>
              <a:t>and follow the instructions on screen</a:t>
            </a:r>
          </a:p>
          <a:p>
            <a:pPr algn="l">
              <a:lnSpc>
                <a:spcPct val="150000"/>
              </a:lnSpc>
              <a:defRPr/>
            </a:pPr>
            <a:endParaRPr lang="en-GB" sz="1451" dirty="0">
              <a:latin typeface="Trebuchet MS" pitchFamily="34" charset="0"/>
            </a:endParaRP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88AD465-AFD6-DA43-A542-B1D91C254A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3395" y="3926435"/>
            <a:ext cx="4456836" cy="2513448"/>
          </a:xfrm>
          <a:prstGeom prst="rect">
            <a:avLst/>
          </a:prstGeom>
        </p:spPr>
      </p:pic>
      <p:pic>
        <p:nvPicPr>
          <p:cNvPr id="8" name="image5.png">
            <a:extLst>
              <a:ext uri="{FF2B5EF4-FFF2-40B4-BE49-F238E27FC236}">
                <a16:creationId xmlns:a16="http://schemas.microsoft.com/office/drawing/2014/main" id="{5DD890D4-831F-1C4A-9B53-7540D82954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0442" y="3926435"/>
            <a:ext cx="3180789" cy="2470760"/>
          </a:xfrm>
          <a:prstGeom prst="rect">
            <a:avLst/>
          </a:prstGeom>
          <a:ln w="38100">
            <a:noFill/>
          </a:ln>
        </p:spPr>
      </p:pic>
      <p:pic>
        <p:nvPicPr>
          <p:cNvPr id="12" name="Picture Placeholder 11" descr="A person taking a selfie&#10;&#10;Description automatically generated">
            <a:extLst>
              <a:ext uri="{FF2B5EF4-FFF2-40B4-BE49-F238E27FC236}">
                <a16:creationId xmlns:a16="http://schemas.microsoft.com/office/drawing/2014/main" id="{090F978A-F985-1346-9C6D-F3A887622F0F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" y="-12956"/>
            <a:ext cx="3352704" cy="6888231"/>
          </a:xfrm>
        </p:spPr>
      </p:pic>
    </p:spTree>
    <p:extLst>
      <p:ext uri="{BB962C8B-B14F-4D97-AF65-F5344CB8AC3E}">
        <p14:creationId xmlns:p14="http://schemas.microsoft.com/office/powerpoint/2010/main" val="1255659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BA7118A-C175-4066-8816-4B2FAC9E79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09"/>
          <a:stretch/>
        </p:blipFill>
        <p:spPr>
          <a:xfrm>
            <a:off x="0" y="0"/>
            <a:ext cx="12821326" cy="6858000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143D2AED-10DC-49F3-99FF-54B1B3022B60}"/>
              </a:ext>
            </a:extLst>
          </p:cNvPr>
          <p:cNvSpPr/>
          <p:nvPr/>
        </p:nvSpPr>
        <p:spPr>
          <a:xfrm rot="12240820">
            <a:off x="8317399" y="1245471"/>
            <a:ext cx="705796" cy="174277"/>
          </a:xfrm>
          <a:prstGeom prst="right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F874E0A-BD69-421D-81A5-B07F1AC1BF6B}"/>
              </a:ext>
            </a:extLst>
          </p:cNvPr>
          <p:cNvSpPr/>
          <p:nvPr/>
        </p:nvSpPr>
        <p:spPr>
          <a:xfrm>
            <a:off x="6561574" y="839035"/>
            <a:ext cx="1668027" cy="446421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person sitting on a couch&#10;&#10;Description automatically generated">
            <a:extLst>
              <a:ext uri="{FF2B5EF4-FFF2-40B4-BE49-F238E27FC236}">
                <a16:creationId xmlns:a16="http://schemas.microsoft.com/office/drawing/2014/main" id="{930A24B7-EE1D-44FF-8CE0-423B24CFB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224" y="2124491"/>
            <a:ext cx="4686959" cy="293150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AF53FB4-17E0-4C05-88BB-DF6F3707A5BA}"/>
              </a:ext>
            </a:extLst>
          </p:cNvPr>
          <p:cNvSpPr/>
          <p:nvPr/>
        </p:nvSpPr>
        <p:spPr>
          <a:xfrm>
            <a:off x="20096" y="1356526"/>
            <a:ext cx="7958296" cy="199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77DBF16-239D-40A8-854D-403F84331554}"/>
              </a:ext>
            </a:extLst>
          </p:cNvPr>
          <p:cNvSpPr/>
          <p:nvPr/>
        </p:nvSpPr>
        <p:spPr>
          <a:xfrm>
            <a:off x="36842" y="5461282"/>
            <a:ext cx="7941549" cy="199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734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B7027-FC22-5E4E-9C5B-A293717F4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9601" y="674501"/>
            <a:ext cx="8176089" cy="492432"/>
          </a:xfrm>
        </p:spPr>
        <p:txBody>
          <a:bodyPr lIns="0"/>
          <a:lstStyle/>
          <a:p>
            <a:pPr algn="l" defTabSz="375949"/>
            <a:r>
              <a:rPr lang="en-US" sz="2902" dirty="0">
                <a:solidFill>
                  <a:schemeClr val="tx2">
                    <a:lumMod val="25000"/>
                    <a:lumOff val="75000"/>
                  </a:schemeClr>
                </a:solidFill>
                <a:latin typeface="Palatino Linotype" panose="02040502050505030304" pitchFamily="18" charset="0"/>
              </a:rPr>
              <a:t>Questions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9F44FFC-F5CD-C14F-B985-ADF53DD13E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9601" y="1353161"/>
            <a:ext cx="8176089" cy="353266"/>
          </a:xfrm>
        </p:spPr>
        <p:txBody>
          <a:bodyPr lIns="0"/>
          <a:lstStyle/>
          <a:p>
            <a:pPr algn="l">
              <a:spcBef>
                <a:spcPts val="408"/>
              </a:spcBef>
            </a:pPr>
            <a:r>
              <a:rPr lang="en-US" sz="1451" b="1" dirty="0">
                <a:solidFill>
                  <a:schemeClr val="bg1"/>
                </a:solidFill>
                <a:latin typeface="Trebuchet MS" panose="020B0603020202020204" pitchFamily="34" charset="0"/>
              </a:rPr>
              <a:t>Send a question</a:t>
            </a:r>
          </a:p>
          <a:p>
            <a:pPr algn="l">
              <a:spcBef>
                <a:spcPts val="408"/>
              </a:spcBef>
            </a:pPr>
            <a:endParaRPr lang="en-US" sz="1451" b="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l">
              <a:spcBef>
                <a:spcPts val="408"/>
              </a:spcBef>
            </a:pPr>
            <a:endParaRPr lang="en-US" sz="1451" b="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l">
              <a:spcBef>
                <a:spcPts val="408"/>
              </a:spcBef>
            </a:pPr>
            <a:endParaRPr lang="en-US" sz="145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23" name="Picture Placeholder 9">
            <a:extLst>
              <a:ext uri="{FF2B5EF4-FFF2-40B4-BE49-F238E27FC236}">
                <a16:creationId xmlns:a16="http://schemas.microsoft.com/office/drawing/2014/main" id="{49063ABE-07D8-D145-B97B-D5121EA874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179"/>
          <a:stretch/>
        </p:blipFill>
        <p:spPr>
          <a:xfrm>
            <a:off x="7503751" y="-26045"/>
            <a:ext cx="4787416" cy="6893871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14990 w 6185877"/>
              <a:gd name="connsiteY0" fmla="*/ 961093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2497135 w 6185877"/>
              <a:gd name="connsiteY1" fmla="*/ 950227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449170 h 8020411"/>
              <a:gd name="connsiteX1" fmla="*/ 2497135 w 6185877"/>
              <a:gd name="connsiteY1" fmla="*/ 4383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8132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71277 w 6185877"/>
              <a:gd name="connsiteY3" fmla="*/ 9165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690327"/>
              <a:gd name="connsiteY0" fmla="*/ 0 h 7572509"/>
              <a:gd name="connsiteX1" fmla="*/ 2509835 w 3690327"/>
              <a:gd name="connsiteY1" fmla="*/ 1834 h 7572509"/>
              <a:gd name="connsiteX2" fmla="*/ 3681326 w 3690327"/>
              <a:gd name="connsiteY2" fmla="*/ 8171 h 7572509"/>
              <a:gd name="connsiteX3" fmla="*/ 3690327 w 3690327"/>
              <a:gd name="connsiteY3" fmla="*/ 941986 h 7572509"/>
              <a:gd name="connsiteX4" fmla="*/ 3664927 w 3690327"/>
              <a:gd name="connsiteY4" fmla="*/ 7020712 h 7572509"/>
              <a:gd name="connsiteX5" fmla="*/ 3666848 w 3690327"/>
              <a:gd name="connsiteY5" fmla="*/ 7571241 h 7572509"/>
              <a:gd name="connsiteX6" fmla="*/ 601329 w 3690327"/>
              <a:gd name="connsiteY6" fmla="*/ 7571241 h 7572509"/>
              <a:gd name="connsiteX7" fmla="*/ 0 w 3690327"/>
              <a:gd name="connsiteY7" fmla="*/ 6969912 h 7572509"/>
              <a:gd name="connsiteX8" fmla="*/ 14990 w 3690327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817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182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895405"/>
              <a:gd name="connsiteY0" fmla="*/ 0 h 7611785"/>
              <a:gd name="connsiteX1" fmla="*/ 2509835 w 3895405"/>
              <a:gd name="connsiteY1" fmla="*/ 1834 h 7611785"/>
              <a:gd name="connsiteX2" fmla="*/ 3681326 w 3895405"/>
              <a:gd name="connsiteY2" fmla="*/ 1821 h 7611785"/>
              <a:gd name="connsiteX3" fmla="*/ 3677627 w 3895405"/>
              <a:gd name="connsiteY3" fmla="*/ 957861 h 7611785"/>
              <a:gd name="connsiteX4" fmla="*/ 3671277 w 3895405"/>
              <a:gd name="connsiteY4" fmla="*/ 7023887 h 7611785"/>
              <a:gd name="connsiteX5" fmla="*/ 3666848 w 3895405"/>
              <a:gd name="connsiteY5" fmla="*/ 7571241 h 7611785"/>
              <a:gd name="connsiteX6" fmla="*/ 601329 w 3895405"/>
              <a:gd name="connsiteY6" fmla="*/ 7571241 h 7611785"/>
              <a:gd name="connsiteX7" fmla="*/ 0 w 3895405"/>
              <a:gd name="connsiteY7" fmla="*/ 6969912 h 7611785"/>
              <a:gd name="connsiteX8" fmla="*/ 14990 w 3895405"/>
              <a:gd name="connsiteY8" fmla="*/ 0 h 7611785"/>
              <a:gd name="connsiteX0" fmla="*/ 14990 w 3682756"/>
              <a:gd name="connsiteY0" fmla="*/ 0 h 7573685"/>
              <a:gd name="connsiteX1" fmla="*/ 2509835 w 3682756"/>
              <a:gd name="connsiteY1" fmla="*/ 1834 h 7573685"/>
              <a:gd name="connsiteX2" fmla="*/ 3681326 w 3682756"/>
              <a:gd name="connsiteY2" fmla="*/ 1821 h 7573685"/>
              <a:gd name="connsiteX3" fmla="*/ 3677627 w 3682756"/>
              <a:gd name="connsiteY3" fmla="*/ 957861 h 7573685"/>
              <a:gd name="connsiteX4" fmla="*/ 3671277 w 3682756"/>
              <a:gd name="connsiteY4" fmla="*/ 7023887 h 7573685"/>
              <a:gd name="connsiteX5" fmla="*/ 3666848 w 3682756"/>
              <a:gd name="connsiteY5" fmla="*/ 7571241 h 7573685"/>
              <a:gd name="connsiteX6" fmla="*/ 601329 w 3682756"/>
              <a:gd name="connsiteY6" fmla="*/ 7571241 h 7573685"/>
              <a:gd name="connsiteX7" fmla="*/ 0 w 3682756"/>
              <a:gd name="connsiteY7" fmla="*/ 6969912 h 7573685"/>
              <a:gd name="connsiteX8" fmla="*/ 14990 w 3682756"/>
              <a:gd name="connsiteY8" fmla="*/ 0 h 7573685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0 w 3684492"/>
              <a:gd name="connsiteY0" fmla="*/ 9317 h 7583002"/>
              <a:gd name="connsiteX1" fmla="*/ 250599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0 w 3684492"/>
              <a:gd name="connsiteY0" fmla="*/ 9317 h 7583002"/>
              <a:gd name="connsiteX1" fmla="*/ 177001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3839 w 3682756"/>
              <a:gd name="connsiteY0" fmla="*/ 0 h 7590412"/>
              <a:gd name="connsiteX1" fmla="*/ 1768280 w 3682756"/>
              <a:gd name="connsiteY1" fmla="*/ 7410 h 7590412"/>
              <a:gd name="connsiteX2" fmla="*/ 3681326 w 3682756"/>
              <a:gd name="connsiteY2" fmla="*/ 18548 h 7590412"/>
              <a:gd name="connsiteX3" fmla="*/ 3677627 w 3682756"/>
              <a:gd name="connsiteY3" fmla="*/ 974588 h 7590412"/>
              <a:gd name="connsiteX4" fmla="*/ 3671277 w 3682756"/>
              <a:gd name="connsiteY4" fmla="*/ 7040614 h 7590412"/>
              <a:gd name="connsiteX5" fmla="*/ 3666848 w 3682756"/>
              <a:gd name="connsiteY5" fmla="*/ 7587968 h 7590412"/>
              <a:gd name="connsiteX6" fmla="*/ 601329 w 3682756"/>
              <a:gd name="connsiteY6" fmla="*/ 7587968 h 7590412"/>
              <a:gd name="connsiteX7" fmla="*/ 0 w 3682756"/>
              <a:gd name="connsiteY7" fmla="*/ 6986639 h 7590412"/>
              <a:gd name="connsiteX8" fmla="*/ 3839 w 3682756"/>
              <a:gd name="connsiteY8" fmla="*/ 0 h 7590412"/>
              <a:gd name="connsiteX0" fmla="*/ 3839 w 3682756"/>
              <a:gd name="connsiteY0" fmla="*/ 3741 h 7594153"/>
              <a:gd name="connsiteX1" fmla="*/ 1779431 w 3682756"/>
              <a:gd name="connsiteY1" fmla="*/ 0 h 7594153"/>
              <a:gd name="connsiteX2" fmla="*/ 3681326 w 3682756"/>
              <a:gd name="connsiteY2" fmla="*/ 22289 h 7594153"/>
              <a:gd name="connsiteX3" fmla="*/ 3677627 w 3682756"/>
              <a:gd name="connsiteY3" fmla="*/ 978329 h 7594153"/>
              <a:gd name="connsiteX4" fmla="*/ 3671277 w 3682756"/>
              <a:gd name="connsiteY4" fmla="*/ 7044355 h 7594153"/>
              <a:gd name="connsiteX5" fmla="*/ 3666848 w 3682756"/>
              <a:gd name="connsiteY5" fmla="*/ 7591709 h 7594153"/>
              <a:gd name="connsiteX6" fmla="*/ 601329 w 3682756"/>
              <a:gd name="connsiteY6" fmla="*/ 7591709 h 7594153"/>
              <a:gd name="connsiteX7" fmla="*/ 0 w 3682756"/>
              <a:gd name="connsiteY7" fmla="*/ 6990380 h 7594153"/>
              <a:gd name="connsiteX8" fmla="*/ 3839 w 3682756"/>
              <a:gd name="connsiteY8" fmla="*/ 3741 h 7594153"/>
              <a:gd name="connsiteX0" fmla="*/ 3839 w 3682756"/>
              <a:gd name="connsiteY0" fmla="*/ 548819 h 8139231"/>
              <a:gd name="connsiteX1" fmla="*/ 3681326 w 3682756"/>
              <a:gd name="connsiteY1" fmla="*/ 567367 h 8139231"/>
              <a:gd name="connsiteX2" fmla="*/ 3677627 w 3682756"/>
              <a:gd name="connsiteY2" fmla="*/ 1523407 h 8139231"/>
              <a:gd name="connsiteX3" fmla="*/ 3671277 w 3682756"/>
              <a:gd name="connsiteY3" fmla="*/ 7589433 h 8139231"/>
              <a:gd name="connsiteX4" fmla="*/ 3666848 w 3682756"/>
              <a:gd name="connsiteY4" fmla="*/ 8136787 h 8139231"/>
              <a:gd name="connsiteX5" fmla="*/ 601329 w 3682756"/>
              <a:gd name="connsiteY5" fmla="*/ 8136787 h 8139231"/>
              <a:gd name="connsiteX6" fmla="*/ 0 w 3682756"/>
              <a:gd name="connsiteY6" fmla="*/ 7535458 h 8139231"/>
              <a:gd name="connsiteX7" fmla="*/ 3839 w 3682756"/>
              <a:gd name="connsiteY7" fmla="*/ 548819 h 8139231"/>
              <a:gd name="connsiteX0" fmla="*/ 3839 w 3950935"/>
              <a:gd name="connsiteY0" fmla="*/ 548819 h 8336254"/>
              <a:gd name="connsiteX1" fmla="*/ 3681326 w 3950935"/>
              <a:gd name="connsiteY1" fmla="*/ 567367 h 8336254"/>
              <a:gd name="connsiteX2" fmla="*/ 3671277 w 3950935"/>
              <a:gd name="connsiteY2" fmla="*/ 7589433 h 8336254"/>
              <a:gd name="connsiteX3" fmla="*/ 3666848 w 3950935"/>
              <a:gd name="connsiteY3" fmla="*/ 8136787 h 8336254"/>
              <a:gd name="connsiteX4" fmla="*/ 601329 w 3950935"/>
              <a:gd name="connsiteY4" fmla="*/ 8136787 h 8336254"/>
              <a:gd name="connsiteX5" fmla="*/ 0 w 3950935"/>
              <a:gd name="connsiteY5" fmla="*/ 7535458 h 8336254"/>
              <a:gd name="connsiteX6" fmla="*/ 3839 w 3950935"/>
              <a:gd name="connsiteY6" fmla="*/ 548819 h 8336254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681326"/>
              <a:gd name="connsiteY0" fmla="*/ 548819 h 8139231"/>
              <a:gd name="connsiteX1" fmla="*/ 3681326 w 3681326"/>
              <a:gd name="connsiteY1" fmla="*/ 567367 h 8139231"/>
              <a:gd name="connsiteX2" fmla="*/ 3666848 w 3681326"/>
              <a:gd name="connsiteY2" fmla="*/ 8136787 h 8139231"/>
              <a:gd name="connsiteX3" fmla="*/ 601329 w 3681326"/>
              <a:gd name="connsiteY3" fmla="*/ 8136787 h 8139231"/>
              <a:gd name="connsiteX4" fmla="*/ 0 w 3681326"/>
              <a:gd name="connsiteY4" fmla="*/ 7535458 h 8139231"/>
              <a:gd name="connsiteX5" fmla="*/ 3839 w 3681326"/>
              <a:gd name="connsiteY5" fmla="*/ 548819 h 8139231"/>
              <a:gd name="connsiteX0" fmla="*/ 3839 w 3681336"/>
              <a:gd name="connsiteY0" fmla="*/ 509120 h 8099532"/>
              <a:gd name="connsiteX1" fmla="*/ 3681326 w 3681336"/>
              <a:gd name="connsiteY1" fmla="*/ 527668 h 8099532"/>
              <a:gd name="connsiteX2" fmla="*/ 3666848 w 3681336"/>
              <a:gd name="connsiteY2" fmla="*/ 8097088 h 8099532"/>
              <a:gd name="connsiteX3" fmla="*/ 601329 w 3681336"/>
              <a:gd name="connsiteY3" fmla="*/ 8097088 h 8099532"/>
              <a:gd name="connsiteX4" fmla="*/ 0 w 3681336"/>
              <a:gd name="connsiteY4" fmla="*/ 7495759 h 8099532"/>
              <a:gd name="connsiteX5" fmla="*/ 3839 w 3681336"/>
              <a:gd name="connsiteY5" fmla="*/ 509120 h 8099532"/>
              <a:gd name="connsiteX0" fmla="*/ 3839 w 3681334"/>
              <a:gd name="connsiteY0" fmla="*/ 0 h 7590412"/>
              <a:gd name="connsiteX1" fmla="*/ 3681326 w 3681334"/>
              <a:gd name="connsiteY1" fmla="*/ 18548 h 7590412"/>
              <a:gd name="connsiteX2" fmla="*/ 3666848 w 3681334"/>
              <a:gd name="connsiteY2" fmla="*/ 7587968 h 7590412"/>
              <a:gd name="connsiteX3" fmla="*/ 601329 w 3681334"/>
              <a:gd name="connsiteY3" fmla="*/ 7587968 h 7590412"/>
              <a:gd name="connsiteX4" fmla="*/ 0 w 3681334"/>
              <a:gd name="connsiteY4" fmla="*/ 6986639 h 7590412"/>
              <a:gd name="connsiteX5" fmla="*/ 3839 w 3681334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0 w 3677501"/>
              <a:gd name="connsiteY0" fmla="*/ 0 h 7618352"/>
              <a:gd name="connsiteX1" fmla="*/ 3677493 w 3677501"/>
              <a:gd name="connsiteY1" fmla="*/ 29762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3677501"/>
              <a:gd name="connsiteY0" fmla="*/ 0 h 7618352"/>
              <a:gd name="connsiteX1" fmla="*/ 3677493 w 3677501"/>
              <a:gd name="connsiteY1" fmla="*/ 7409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5284858"/>
              <a:gd name="connsiteY0" fmla="*/ 0 h 7618353"/>
              <a:gd name="connsiteX1" fmla="*/ 3677493 w 5284858"/>
              <a:gd name="connsiteY1" fmla="*/ 7409 h 7618353"/>
              <a:gd name="connsiteX2" fmla="*/ 5284858 w 5284858"/>
              <a:gd name="connsiteY2" fmla="*/ 7615909 h 7618353"/>
              <a:gd name="connsiteX3" fmla="*/ 603071 w 5284858"/>
              <a:gd name="connsiteY3" fmla="*/ 7615908 h 7618353"/>
              <a:gd name="connsiteX4" fmla="*/ 1742 w 5284858"/>
              <a:gd name="connsiteY4" fmla="*/ 7014579 h 7618353"/>
              <a:gd name="connsiteX5" fmla="*/ 0 w 5284858"/>
              <a:gd name="connsiteY5" fmla="*/ 0 h 7618353"/>
              <a:gd name="connsiteX0" fmla="*/ 0 w 5284858"/>
              <a:gd name="connsiteY0" fmla="*/ 846 h 7619199"/>
              <a:gd name="connsiteX1" fmla="*/ 5260775 w 5284858"/>
              <a:gd name="connsiteY1" fmla="*/ 0 h 7619199"/>
              <a:gd name="connsiteX2" fmla="*/ 5284858 w 5284858"/>
              <a:gd name="connsiteY2" fmla="*/ 7616755 h 7619199"/>
              <a:gd name="connsiteX3" fmla="*/ 603071 w 5284858"/>
              <a:gd name="connsiteY3" fmla="*/ 7616754 h 7619199"/>
              <a:gd name="connsiteX4" fmla="*/ 1742 w 5284858"/>
              <a:gd name="connsiteY4" fmla="*/ 7015425 h 7619199"/>
              <a:gd name="connsiteX5" fmla="*/ 0 w 5284858"/>
              <a:gd name="connsiteY5" fmla="*/ 846 h 7619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4858" h="7619199">
                <a:moveTo>
                  <a:pt x="0" y="846"/>
                </a:moveTo>
                <a:cubicBezTo>
                  <a:pt x="5813" y="4800"/>
                  <a:pt x="5267369" y="10413"/>
                  <a:pt x="5260775" y="0"/>
                </a:cubicBezTo>
                <a:cubicBezTo>
                  <a:pt x="5257959" y="4573"/>
                  <a:pt x="5274084" y="7620849"/>
                  <a:pt x="5284858" y="7616755"/>
                </a:cubicBezTo>
                <a:cubicBezTo>
                  <a:pt x="5274850" y="7622256"/>
                  <a:pt x="1624911" y="7616754"/>
                  <a:pt x="603071" y="7616754"/>
                </a:cubicBezTo>
                <a:cubicBezTo>
                  <a:pt x="270966" y="7616754"/>
                  <a:pt x="1742" y="7347530"/>
                  <a:pt x="1742" y="7015425"/>
                </a:cubicBezTo>
                <a:cubicBezTo>
                  <a:pt x="1742" y="4572200"/>
                  <a:pt x="5576" y="1954"/>
                  <a:pt x="0" y="846"/>
                </a:cubicBezTo>
                <a:close/>
              </a:path>
            </a:pathLst>
          </a:cu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8A80F36-A2A4-044F-BB32-57EACA401BD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01" y="1982494"/>
            <a:ext cx="2643392" cy="438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10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B7027-FC22-5E4E-9C5B-A293717F4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0"/>
          <a:lstStyle/>
          <a:p>
            <a:pPr algn="l" defTabSz="375949"/>
            <a:r>
              <a:rPr lang="en-US" sz="2902" dirty="0">
                <a:solidFill>
                  <a:schemeClr val="tx2">
                    <a:lumMod val="25000"/>
                    <a:lumOff val="75000"/>
                  </a:schemeClr>
                </a:solidFill>
                <a:latin typeface="Palatino Linotype" panose="02040502050505030304" pitchFamily="18" charset="0"/>
              </a:rPr>
              <a:t>Let’s get chatting</a:t>
            </a:r>
          </a:p>
          <a:p>
            <a:pPr algn="l" defTabSz="375949"/>
            <a:r>
              <a:rPr lang="en-US" sz="2902" dirty="0">
                <a:solidFill>
                  <a:schemeClr val="tx2">
                    <a:lumMod val="25000"/>
                    <a:lumOff val="75000"/>
                  </a:schemeClr>
                </a:solidFill>
                <a:latin typeface="Palatino Linotype" panose="02040502050505030304" pitchFamily="18" charset="0"/>
              </a:rPr>
              <a:t>using the chat function</a:t>
            </a:r>
          </a:p>
        </p:txBody>
      </p:sp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177A719-81B2-45C8-9167-D18B8D51F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613" y="2203197"/>
            <a:ext cx="3832274" cy="4093565"/>
          </a:xfrm>
          <a:prstGeom prst="rect">
            <a:avLst/>
          </a:prstGeom>
        </p:spPr>
      </p:pic>
      <p:pic>
        <p:nvPicPr>
          <p:cNvPr id="6" name="Picture Placeholder 5" descr="A person sitting on a couch&#10;&#10;Description automatically generated">
            <a:extLst>
              <a:ext uri="{FF2B5EF4-FFF2-40B4-BE49-F238E27FC236}">
                <a16:creationId xmlns:a16="http://schemas.microsoft.com/office/drawing/2014/main" id="{1AAC3B90-EFA2-45EA-A14A-7DB86D8B24F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81"/>
          <a:stretch/>
        </p:blipFill>
        <p:spPr>
          <a:xfrm>
            <a:off x="-13951" y="-12462"/>
            <a:ext cx="3352530" cy="6887670"/>
          </a:xfrm>
        </p:spPr>
      </p:pic>
    </p:spTree>
    <p:extLst>
      <p:ext uri="{BB962C8B-B14F-4D97-AF65-F5344CB8AC3E}">
        <p14:creationId xmlns:p14="http://schemas.microsoft.com/office/powerpoint/2010/main" val="1364138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C7DFA971-1C05-4A87-A67F-0A7F8CC327BA}"/>
              </a:ext>
            </a:extLst>
          </p:cNvPr>
          <p:cNvSpPr txBox="1"/>
          <p:nvPr/>
        </p:nvSpPr>
        <p:spPr>
          <a:xfrm>
            <a:off x="947872" y="547855"/>
            <a:ext cx="9404441" cy="79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4589">
              <a:buClrTx/>
              <a:defRPr/>
            </a:pPr>
            <a:r>
              <a:rPr lang="en-GB" sz="2720" kern="1200" dirty="0">
                <a:solidFill>
                  <a:prstClr val="white"/>
                </a:solidFill>
                <a:latin typeface="Palatino"/>
                <a:ea typeface="+mn-ea"/>
                <a:cs typeface="+mn-cs"/>
              </a:rPr>
              <a:t>JOIN THE EVERYWOMAN SELFMADE COMMUNITY</a:t>
            </a:r>
          </a:p>
          <a:p>
            <a:pPr defTabSz="414589">
              <a:buClrTx/>
              <a:defRPr/>
            </a:pPr>
            <a:r>
              <a:rPr lang="en-GB" sz="1814" kern="1200" dirty="0">
                <a:solidFill>
                  <a:prstClr val="white"/>
                </a:solidFill>
                <a:latin typeface="Palatino"/>
                <a:ea typeface="+mn-ea"/>
                <a:cs typeface="+mn-cs"/>
              </a:rPr>
              <a:t>be part of the conversation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B63090-7BD5-1C49-99E1-F38A00A48412}"/>
              </a:ext>
            </a:extLst>
          </p:cNvPr>
          <p:cNvSpPr/>
          <p:nvPr/>
        </p:nvSpPr>
        <p:spPr>
          <a:xfrm>
            <a:off x="240" y="5097297"/>
            <a:ext cx="12191521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4589">
              <a:buClrTx/>
              <a:defRPr/>
            </a:pPr>
            <a:r>
              <a:rPr lang="en-GB" sz="2720" kern="1200" dirty="0">
                <a:solidFill>
                  <a:prstClr val="white"/>
                </a:solidFill>
                <a:latin typeface="Palatino"/>
                <a:ea typeface="+mn-ea"/>
                <a:cs typeface="+mn-cs"/>
              </a:rPr>
              <a:t>#</a:t>
            </a:r>
            <a:r>
              <a:rPr lang="en-GB" sz="2720" kern="1200" dirty="0" err="1">
                <a:solidFill>
                  <a:prstClr val="white"/>
                </a:solidFill>
                <a:latin typeface="Palatino"/>
                <a:ea typeface="+mn-ea"/>
                <a:cs typeface="+mn-cs"/>
              </a:rPr>
              <a:t>ewSelfMade</a:t>
            </a:r>
            <a:endParaRPr lang="en-GB" sz="2720" kern="1200" dirty="0">
              <a:solidFill>
                <a:prstClr val="white"/>
              </a:solidFill>
              <a:latin typeface="Palatino"/>
              <a:ea typeface="+mn-ea"/>
              <a:cs typeface="+mn-cs"/>
            </a:endParaRPr>
          </a:p>
          <a:p>
            <a:pPr algn="ctr" defTabSz="414589">
              <a:buClrTx/>
              <a:defRPr/>
            </a:pPr>
            <a:r>
              <a:rPr lang="en-GB" sz="2720" kern="1200" dirty="0">
                <a:solidFill>
                  <a:prstClr val="white"/>
                </a:solidFill>
                <a:latin typeface="Palatino"/>
                <a:ea typeface="+mn-ea"/>
                <a:cs typeface="+mn-cs"/>
              </a:rPr>
              <a:t>www.everywoman-selfmade.com 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E533CA0-6F96-F04D-A546-DDA40B6DA5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7190" y="2695068"/>
            <a:ext cx="1082539" cy="1036474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0D88AF0-581D-E14F-B3F7-D5BDCAA287E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9532" y="2695068"/>
            <a:ext cx="1082539" cy="1036474"/>
          </a:xfrm>
          <a:prstGeom prst="rect">
            <a:avLst/>
          </a:prstGeom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1FEA56A9-0861-BF48-8FC9-54EE83369EC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6530" y="2695068"/>
            <a:ext cx="1082539" cy="103647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BC801D7-6D57-FB4A-BAB9-E6DF51CF9804}"/>
              </a:ext>
            </a:extLst>
          </p:cNvPr>
          <p:cNvSpPr/>
          <p:nvPr/>
        </p:nvSpPr>
        <p:spPr>
          <a:xfrm>
            <a:off x="2533062" y="3879915"/>
            <a:ext cx="1975477" cy="343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14589">
              <a:buClrTx/>
              <a:defRPr/>
            </a:pPr>
            <a:r>
              <a:rPr lang="en-GB" sz="1632" kern="1200" dirty="0">
                <a:solidFill>
                  <a:prstClr val="white"/>
                </a:solidFill>
                <a:latin typeface="Palatino"/>
                <a:ea typeface="+mn-ea"/>
                <a:cs typeface="+mn-cs"/>
              </a:rPr>
              <a:t>@</a:t>
            </a:r>
            <a:r>
              <a:rPr lang="en-GB" sz="1632" kern="1200" dirty="0" err="1">
                <a:solidFill>
                  <a:prstClr val="white"/>
                </a:solidFill>
                <a:latin typeface="Palatino"/>
                <a:ea typeface="+mn-ea"/>
                <a:cs typeface="+mn-cs"/>
              </a:rPr>
              <a:t>EverywomanLTD</a:t>
            </a:r>
            <a:endParaRPr lang="en-GB" sz="1632" kern="1200" dirty="0">
              <a:solidFill>
                <a:prstClr val="white"/>
              </a:solidFill>
              <a:latin typeface="Palatino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7523AE-DB92-F245-BB1A-88011020A8EF}"/>
              </a:ext>
            </a:extLst>
          </p:cNvPr>
          <p:cNvSpPr/>
          <p:nvPr/>
        </p:nvSpPr>
        <p:spPr>
          <a:xfrm flipH="1">
            <a:off x="5035568" y="3879915"/>
            <a:ext cx="2718354" cy="343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4589">
              <a:buClrTx/>
              <a:defRPr/>
            </a:pPr>
            <a:r>
              <a:rPr lang="en-GB" sz="1632" kern="1200" dirty="0">
                <a:solidFill>
                  <a:prstClr val="white"/>
                </a:solidFill>
                <a:latin typeface="Palatino"/>
                <a:ea typeface="+mn-ea"/>
                <a:cs typeface="+mn-cs"/>
              </a:rPr>
              <a:t>      @</a:t>
            </a:r>
            <a:r>
              <a:rPr lang="en-GB" sz="1632" kern="1200" dirty="0" err="1">
                <a:solidFill>
                  <a:prstClr val="white"/>
                </a:solidFill>
                <a:latin typeface="Palatino"/>
                <a:ea typeface="+mn-ea"/>
                <a:cs typeface="+mn-cs"/>
              </a:rPr>
              <a:t>ewSelfMade</a:t>
            </a:r>
            <a:r>
              <a:rPr lang="en-GB" sz="1632" kern="1200" dirty="0">
                <a:solidFill>
                  <a:prstClr val="white"/>
                </a:solidFill>
                <a:latin typeface="Palatino"/>
                <a:ea typeface="+mn-ea"/>
                <a:cs typeface="+mn-cs"/>
              </a:rPr>
              <a:t>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99B33E-62CB-934C-ACE9-DFEF341F0039}"/>
              </a:ext>
            </a:extLst>
          </p:cNvPr>
          <p:cNvSpPr/>
          <p:nvPr/>
        </p:nvSpPr>
        <p:spPr>
          <a:xfrm flipH="1">
            <a:off x="7729892" y="3862744"/>
            <a:ext cx="2718354" cy="343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4589">
              <a:buClrTx/>
              <a:defRPr/>
            </a:pPr>
            <a:r>
              <a:rPr lang="en-GB" sz="1632" kern="1200" dirty="0">
                <a:solidFill>
                  <a:prstClr val="white"/>
                </a:solidFill>
                <a:latin typeface="Palatino"/>
                <a:ea typeface="+mn-ea"/>
                <a:cs typeface="+mn-cs"/>
              </a:rPr>
              <a:t>   @</a:t>
            </a:r>
            <a:r>
              <a:rPr lang="en-GB" sz="1632" kern="1200" dirty="0" err="1">
                <a:solidFill>
                  <a:prstClr val="white"/>
                </a:solidFill>
                <a:latin typeface="Palatino"/>
                <a:ea typeface="+mn-ea"/>
                <a:cs typeface="+mn-cs"/>
              </a:rPr>
              <a:t>ewselfmade</a:t>
            </a:r>
            <a:endParaRPr lang="en-GB" sz="1632" kern="1200" dirty="0">
              <a:solidFill>
                <a:prstClr val="white"/>
              </a:solidFill>
              <a:latin typeface="Palatin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287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uple of people posing for the camera&#10;&#10;Description automatically generated">
            <a:extLst>
              <a:ext uri="{FF2B5EF4-FFF2-40B4-BE49-F238E27FC236}">
                <a16:creationId xmlns:a16="http://schemas.microsoft.com/office/drawing/2014/main" id="{93AA7C36-6244-46CB-94AF-EA953B04B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84995" y="0"/>
            <a:ext cx="1336199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96F453-E50E-4D2D-8807-C9F6BD53CD8D}"/>
              </a:ext>
            </a:extLst>
          </p:cNvPr>
          <p:cNvSpPr txBox="1"/>
          <p:nvPr/>
        </p:nvSpPr>
        <p:spPr>
          <a:xfrm>
            <a:off x="408214" y="5404757"/>
            <a:ext cx="300445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800" dirty="0">
                <a:solidFill>
                  <a:schemeClr val="bg1"/>
                </a:solidFill>
                <a:latin typeface="+mj-lt"/>
              </a:rPr>
              <a:t>Karen Gill MBE</a:t>
            </a:r>
          </a:p>
          <a:p>
            <a:pPr algn="ctr">
              <a:spcAft>
                <a:spcPts val="600"/>
              </a:spcAft>
            </a:pPr>
            <a:r>
              <a:rPr lang="en-GB" sz="1800" dirty="0">
                <a:solidFill>
                  <a:schemeClr val="bg1"/>
                </a:solidFill>
                <a:latin typeface="+mj-lt"/>
              </a:rPr>
              <a:t>Co-Founder, everywoman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414B24-499C-4F5A-9E32-7EA34BDE0677}"/>
              </a:ext>
            </a:extLst>
          </p:cNvPr>
          <p:cNvSpPr txBox="1"/>
          <p:nvPr/>
        </p:nvSpPr>
        <p:spPr>
          <a:xfrm>
            <a:off x="8855545" y="5410196"/>
            <a:ext cx="300445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800" dirty="0">
                <a:solidFill>
                  <a:schemeClr val="bg1"/>
                </a:solidFill>
                <a:latin typeface="+mj-lt"/>
              </a:rPr>
              <a:t>Maxine Benson MBE</a:t>
            </a:r>
          </a:p>
          <a:p>
            <a:pPr algn="ctr">
              <a:spcAft>
                <a:spcPts val="600"/>
              </a:spcAft>
            </a:pPr>
            <a:r>
              <a:rPr lang="en-GB" sz="1800" dirty="0">
                <a:solidFill>
                  <a:schemeClr val="bg1"/>
                </a:solidFill>
                <a:latin typeface="+mj-lt"/>
              </a:rPr>
              <a:t>Co-Founder, everywoman</a:t>
            </a:r>
          </a:p>
        </p:txBody>
      </p:sp>
    </p:spTree>
    <p:extLst>
      <p:ext uri="{BB962C8B-B14F-4D97-AF65-F5344CB8AC3E}">
        <p14:creationId xmlns:p14="http://schemas.microsoft.com/office/powerpoint/2010/main" val="1581371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ircuit&#10;&#10;Description automatically generated">
            <a:extLst>
              <a:ext uri="{FF2B5EF4-FFF2-40B4-BE49-F238E27FC236}">
                <a16:creationId xmlns:a16="http://schemas.microsoft.com/office/drawing/2014/main" id="{78F8497E-3BB9-427C-982D-C08CCBD23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43323"/>
            <a:ext cx="12192000" cy="277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8390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Everywoman Master">
      <a:dk1>
        <a:srgbClr val="474D52"/>
      </a:dk1>
      <a:lt1>
        <a:sysClr val="window" lastClr="FFFFFF"/>
      </a:lt1>
      <a:dk2>
        <a:srgbClr val="3A1D3C"/>
      </a:dk2>
      <a:lt2>
        <a:srgbClr val="FFFFFE"/>
      </a:lt2>
      <a:accent1>
        <a:srgbClr val="7A3E7F"/>
      </a:accent1>
      <a:accent2>
        <a:srgbClr val="3A1D3C"/>
      </a:accent2>
      <a:accent3>
        <a:srgbClr val="7A3E7F"/>
      </a:accent3>
      <a:accent4>
        <a:srgbClr val="3A1D3C"/>
      </a:accent4>
      <a:accent5>
        <a:srgbClr val="7A3E7F"/>
      </a:accent5>
      <a:accent6>
        <a:srgbClr val="3A1D3C"/>
      </a:accent6>
      <a:hlink>
        <a:srgbClr val="7A3E7F"/>
      </a:hlink>
      <a:folHlink>
        <a:srgbClr val="3A1D3C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1225</TotalTime>
  <Words>561</Words>
  <Application>Microsoft Office PowerPoint</Application>
  <PresentationFormat>Widescreen</PresentationFormat>
  <Paragraphs>129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Corbel</vt:lpstr>
      <vt:lpstr>Palatino</vt:lpstr>
      <vt:lpstr>Palatino Linotype</vt:lpstr>
      <vt:lpstr>Trebuchet MS</vt:lpstr>
      <vt:lpstr>Wingdings 2</vt:lpstr>
      <vt:lpstr>1_Office Theme</vt:lpstr>
      <vt:lpstr>Frame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Getting the Journalist to cover your messages and not theirs.   Five top tips</vt:lpstr>
      <vt:lpstr>Tip 1.        Control</vt:lpstr>
      <vt:lpstr>Tip 2. It’s all about the Prep</vt:lpstr>
      <vt:lpstr> Tip 3. The two no no’s </vt:lpstr>
      <vt:lpstr>Tip 4.    The Delivery</vt:lpstr>
      <vt:lpstr>Tip 5.    It’s still on Mr Brown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Farrow</dc:creator>
  <cp:lastModifiedBy>Katie Trice</cp:lastModifiedBy>
  <cp:revision>38</cp:revision>
  <dcterms:created xsi:type="dcterms:W3CDTF">2020-04-06T09:44:53Z</dcterms:created>
  <dcterms:modified xsi:type="dcterms:W3CDTF">2020-05-27T08:02:11Z</dcterms:modified>
</cp:coreProperties>
</file>