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17" r:id="rId1"/>
    <p:sldMasterId id="2147483648" r:id="rId2"/>
  </p:sldMasterIdLst>
  <p:notesMasterIdLst>
    <p:notesMasterId r:id="rId26"/>
  </p:notesMasterIdLst>
  <p:sldIdLst>
    <p:sldId id="2731" r:id="rId3"/>
    <p:sldId id="345" r:id="rId4"/>
    <p:sldId id="308" r:id="rId5"/>
    <p:sldId id="302" r:id="rId6"/>
    <p:sldId id="2708" r:id="rId7"/>
    <p:sldId id="2707" r:id="rId8"/>
    <p:sldId id="2734" r:id="rId9"/>
    <p:sldId id="2735" r:id="rId10"/>
    <p:sldId id="333" r:id="rId11"/>
    <p:sldId id="2739" r:id="rId12"/>
    <p:sldId id="2765" r:id="rId13"/>
    <p:sldId id="2766" r:id="rId14"/>
    <p:sldId id="2769" r:id="rId15"/>
    <p:sldId id="2770" r:id="rId16"/>
    <p:sldId id="2771" r:id="rId17"/>
    <p:sldId id="2772" r:id="rId18"/>
    <p:sldId id="2773" r:id="rId19"/>
    <p:sldId id="2774" r:id="rId20"/>
    <p:sldId id="2764" r:id="rId21"/>
    <p:sldId id="2767" r:id="rId22"/>
    <p:sldId id="2768" r:id="rId23"/>
    <p:sldId id="2741" r:id="rId24"/>
    <p:sldId id="2738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3E7F"/>
    <a:srgbClr val="9B4F9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818" autoAdjust="0"/>
  </p:normalViewPr>
  <p:slideViewPr>
    <p:cSldViewPr snapToGrid="0">
      <p:cViewPr varScale="1">
        <p:scale>
          <a:sx n="70" d="100"/>
          <a:sy n="70" d="100"/>
        </p:scale>
        <p:origin x="113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0A97BB-17CD-4D46-A312-B48312AF8010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6B0F2B0-A4B1-43CD-8574-58A65F3186DE}">
      <dgm:prSet/>
      <dgm:spPr/>
      <dgm:t>
        <a:bodyPr/>
        <a:lstStyle/>
        <a:p>
          <a:pPr>
            <a:defRPr b="1"/>
          </a:pPr>
          <a:r>
            <a:rPr lang="en-GB"/>
            <a:t>Product Placement</a:t>
          </a:r>
          <a:endParaRPr lang="en-US"/>
        </a:p>
      </dgm:t>
    </dgm:pt>
    <dgm:pt modelId="{B387901D-4D76-46BE-BCF6-A7064E4B8B19}" type="parTrans" cxnId="{2F40335E-F25D-4006-AF27-5025087120D6}">
      <dgm:prSet/>
      <dgm:spPr/>
      <dgm:t>
        <a:bodyPr/>
        <a:lstStyle/>
        <a:p>
          <a:endParaRPr lang="en-US"/>
        </a:p>
      </dgm:t>
    </dgm:pt>
    <dgm:pt modelId="{F7F4CF0B-E7B3-44FD-AEFB-6C82FB8D03F7}" type="sibTrans" cxnId="{2F40335E-F25D-4006-AF27-5025087120D6}">
      <dgm:prSet/>
      <dgm:spPr/>
      <dgm:t>
        <a:bodyPr/>
        <a:lstStyle/>
        <a:p>
          <a:endParaRPr lang="en-US"/>
        </a:p>
      </dgm:t>
    </dgm:pt>
    <dgm:pt modelId="{490E3040-FE9D-44E1-8858-BB930D353BE7}">
      <dgm:prSet/>
      <dgm:spPr/>
      <dgm:t>
        <a:bodyPr/>
        <a:lstStyle/>
        <a:p>
          <a:r>
            <a:rPr lang="en-GB"/>
            <a:t>Niche Media</a:t>
          </a:r>
          <a:endParaRPr lang="en-US"/>
        </a:p>
      </dgm:t>
    </dgm:pt>
    <dgm:pt modelId="{368465C4-09C9-4326-A2E2-51D4F5EA84C6}" type="parTrans" cxnId="{BA780CEC-48A6-48CA-BA81-55B8A9F4D962}">
      <dgm:prSet/>
      <dgm:spPr/>
      <dgm:t>
        <a:bodyPr/>
        <a:lstStyle/>
        <a:p>
          <a:endParaRPr lang="en-US"/>
        </a:p>
      </dgm:t>
    </dgm:pt>
    <dgm:pt modelId="{190037AD-872E-428F-A90A-5D923DED24EF}" type="sibTrans" cxnId="{BA780CEC-48A6-48CA-BA81-55B8A9F4D962}">
      <dgm:prSet/>
      <dgm:spPr/>
      <dgm:t>
        <a:bodyPr/>
        <a:lstStyle/>
        <a:p>
          <a:endParaRPr lang="en-US"/>
        </a:p>
      </dgm:t>
    </dgm:pt>
    <dgm:pt modelId="{91F54E0D-7B72-4BFF-9B9A-065FA60E3266}">
      <dgm:prSet/>
      <dgm:spPr/>
      <dgm:t>
        <a:bodyPr/>
        <a:lstStyle/>
        <a:p>
          <a:r>
            <a:rPr lang="en-GB"/>
            <a:t>Digital Influencers</a:t>
          </a:r>
          <a:endParaRPr lang="en-US"/>
        </a:p>
      </dgm:t>
    </dgm:pt>
    <dgm:pt modelId="{087DE3A0-BC2A-413C-B7F7-44412CC5DCF8}" type="parTrans" cxnId="{F31A2E46-D87E-4B32-9581-362AC41300DA}">
      <dgm:prSet/>
      <dgm:spPr/>
      <dgm:t>
        <a:bodyPr/>
        <a:lstStyle/>
        <a:p>
          <a:endParaRPr lang="en-US"/>
        </a:p>
      </dgm:t>
    </dgm:pt>
    <dgm:pt modelId="{F4376F86-64BF-4CF8-84A9-14FB611E89E2}" type="sibTrans" cxnId="{F31A2E46-D87E-4B32-9581-362AC41300DA}">
      <dgm:prSet/>
      <dgm:spPr/>
      <dgm:t>
        <a:bodyPr/>
        <a:lstStyle/>
        <a:p>
          <a:endParaRPr lang="en-US"/>
        </a:p>
      </dgm:t>
    </dgm:pt>
    <dgm:pt modelId="{177619F9-A524-4EC2-AC0A-4FBB888D1675}">
      <dgm:prSet/>
      <dgm:spPr/>
      <dgm:t>
        <a:bodyPr/>
        <a:lstStyle/>
        <a:p>
          <a:r>
            <a:rPr lang="en-GB"/>
            <a:t>Bloggers , Social &amp; Web</a:t>
          </a:r>
          <a:endParaRPr lang="en-US"/>
        </a:p>
      </dgm:t>
    </dgm:pt>
    <dgm:pt modelId="{C1FC2839-F7CE-43B2-A6A1-42AE23000981}" type="parTrans" cxnId="{3BEFE232-7DD6-4A42-BBE3-B005B1AA892A}">
      <dgm:prSet/>
      <dgm:spPr/>
      <dgm:t>
        <a:bodyPr/>
        <a:lstStyle/>
        <a:p>
          <a:endParaRPr lang="en-US"/>
        </a:p>
      </dgm:t>
    </dgm:pt>
    <dgm:pt modelId="{49BB0D73-FB9D-42A1-94FA-8D3CF19A9A83}" type="sibTrans" cxnId="{3BEFE232-7DD6-4A42-BBE3-B005B1AA892A}">
      <dgm:prSet/>
      <dgm:spPr/>
      <dgm:t>
        <a:bodyPr/>
        <a:lstStyle/>
        <a:p>
          <a:endParaRPr lang="en-US"/>
        </a:p>
      </dgm:t>
    </dgm:pt>
    <dgm:pt modelId="{13171D7C-0C61-4DBC-A163-907A0D8891DE}">
      <dgm:prSet/>
      <dgm:spPr/>
      <dgm:t>
        <a:bodyPr/>
        <a:lstStyle/>
        <a:p>
          <a:pPr>
            <a:defRPr b="1"/>
          </a:pPr>
          <a:r>
            <a:rPr lang="en-GB"/>
            <a:t>News Item</a:t>
          </a:r>
          <a:endParaRPr lang="en-US"/>
        </a:p>
      </dgm:t>
    </dgm:pt>
    <dgm:pt modelId="{570BF314-6D39-4A95-AB69-F22F8E85EE99}" type="parTrans" cxnId="{A4B426F7-544F-4E77-B2D3-3961B1D7C8F3}">
      <dgm:prSet/>
      <dgm:spPr/>
      <dgm:t>
        <a:bodyPr/>
        <a:lstStyle/>
        <a:p>
          <a:endParaRPr lang="en-US"/>
        </a:p>
      </dgm:t>
    </dgm:pt>
    <dgm:pt modelId="{B78E7D7B-FD47-43DD-8645-590513BADCE9}" type="sibTrans" cxnId="{A4B426F7-544F-4E77-B2D3-3961B1D7C8F3}">
      <dgm:prSet/>
      <dgm:spPr/>
      <dgm:t>
        <a:bodyPr/>
        <a:lstStyle/>
        <a:p>
          <a:endParaRPr lang="en-US"/>
        </a:p>
      </dgm:t>
    </dgm:pt>
    <dgm:pt modelId="{19AB5407-5848-4878-A620-17A86157AC36}">
      <dgm:prSet/>
      <dgm:spPr/>
      <dgm:t>
        <a:bodyPr/>
        <a:lstStyle/>
        <a:p>
          <a:r>
            <a:rPr lang="en-GB"/>
            <a:t>MSM , Print, Online</a:t>
          </a:r>
          <a:endParaRPr lang="en-US"/>
        </a:p>
      </dgm:t>
    </dgm:pt>
    <dgm:pt modelId="{8361E6FE-4556-4E31-917B-E0382AD2C225}" type="parTrans" cxnId="{C45FF6E5-E2F5-4E47-B8EF-FC6FA8833D31}">
      <dgm:prSet/>
      <dgm:spPr/>
      <dgm:t>
        <a:bodyPr/>
        <a:lstStyle/>
        <a:p>
          <a:endParaRPr lang="en-US"/>
        </a:p>
      </dgm:t>
    </dgm:pt>
    <dgm:pt modelId="{987DEC38-175B-4C88-89CD-509686BBCFE0}" type="sibTrans" cxnId="{C45FF6E5-E2F5-4E47-B8EF-FC6FA8833D31}">
      <dgm:prSet/>
      <dgm:spPr/>
      <dgm:t>
        <a:bodyPr/>
        <a:lstStyle/>
        <a:p>
          <a:endParaRPr lang="en-US"/>
        </a:p>
      </dgm:t>
    </dgm:pt>
    <dgm:pt modelId="{7C089F7B-6165-4069-9C40-FA249F5FFDA2}">
      <dgm:prSet/>
      <dgm:spPr/>
      <dgm:t>
        <a:bodyPr/>
        <a:lstStyle/>
        <a:p>
          <a:r>
            <a:rPr lang="en-GB"/>
            <a:t>Niche Media, </a:t>
          </a:r>
          <a:endParaRPr lang="en-US"/>
        </a:p>
      </dgm:t>
    </dgm:pt>
    <dgm:pt modelId="{7918484D-39B0-4984-88EA-EFF6525EDCE9}" type="parTrans" cxnId="{46523389-1C77-4195-B59D-CC7645EE81C7}">
      <dgm:prSet/>
      <dgm:spPr/>
      <dgm:t>
        <a:bodyPr/>
        <a:lstStyle/>
        <a:p>
          <a:endParaRPr lang="en-US"/>
        </a:p>
      </dgm:t>
    </dgm:pt>
    <dgm:pt modelId="{85BB41D7-E859-42C3-955C-ECCF8F111171}" type="sibTrans" cxnId="{46523389-1C77-4195-B59D-CC7645EE81C7}">
      <dgm:prSet/>
      <dgm:spPr/>
      <dgm:t>
        <a:bodyPr/>
        <a:lstStyle/>
        <a:p>
          <a:endParaRPr lang="en-US"/>
        </a:p>
      </dgm:t>
    </dgm:pt>
    <dgm:pt modelId="{8E6ED96E-318F-41AA-9ACE-714878D8760F}">
      <dgm:prSet/>
      <dgm:spPr/>
      <dgm:t>
        <a:bodyPr/>
        <a:lstStyle/>
        <a:p>
          <a:r>
            <a:rPr lang="en-GB"/>
            <a:t>Social &amp; Web</a:t>
          </a:r>
          <a:endParaRPr lang="en-US"/>
        </a:p>
      </dgm:t>
    </dgm:pt>
    <dgm:pt modelId="{242CC0B3-E28A-48FD-B040-56A921B2677C}" type="parTrans" cxnId="{44B1AC75-5FD5-4D5F-83D8-49FAB26BF748}">
      <dgm:prSet/>
      <dgm:spPr/>
      <dgm:t>
        <a:bodyPr/>
        <a:lstStyle/>
        <a:p>
          <a:endParaRPr lang="en-US"/>
        </a:p>
      </dgm:t>
    </dgm:pt>
    <dgm:pt modelId="{1E9046DB-058B-43E1-8C33-AF06EA651D8B}" type="sibTrans" cxnId="{44B1AC75-5FD5-4D5F-83D8-49FAB26BF748}">
      <dgm:prSet/>
      <dgm:spPr/>
      <dgm:t>
        <a:bodyPr/>
        <a:lstStyle/>
        <a:p>
          <a:endParaRPr lang="en-US"/>
        </a:p>
      </dgm:t>
    </dgm:pt>
    <dgm:pt modelId="{93EBD6C4-D464-4DCA-A2B1-9F56C6AF0023}">
      <dgm:prSet/>
      <dgm:spPr/>
      <dgm:t>
        <a:bodyPr/>
        <a:lstStyle/>
        <a:p>
          <a:pPr>
            <a:defRPr b="1"/>
          </a:pPr>
          <a:r>
            <a:rPr lang="en-GB"/>
            <a:t>Feature Story</a:t>
          </a:r>
          <a:endParaRPr lang="en-US"/>
        </a:p>
      </dgm:t>
    </dgm:pt>
    <dgm:pt modelId="{4D20088A-1FBA-43CD-93B6-38838D8F5AE0}" type="parTrans" cxnId="{92EC3352-F365-4119-86FF-D7FF6871948A}">
      <dgm:prSet/>
      <dgm:spPr/>
      <dgm:t>
        <a:bodyPr/>
        <a:lstStyle/>
        <a:p>
          <a:endParaRPr lang="en-US"/>
        </a:p>
      </dgm:t>
    </dgm:pt>
    <dgm:pt modelId="{B4E7B260-84B2-4779-A116-5FD1F4B4C24C}" type="sibTrans" cxnId="{92EC3352-F365-4119-86FF-D7FF6871948A}">
      <dgm:prSet/>
      <dgm:spPr/>
      <dgm:t>
        <a:bodyPr/>
        <a:lstStyle/>
        <a:p>
          <a:endParaRPr lang="en-US"/>
        </a:p>
      </dgm:t>
    </dgm:pt>
    <dgm:pt modelId="{232CBD5C-01A3-4AC4-B539-DA024D20A20C}">
      <dgm:prSet/>
      <dgm:spPr/>
      <dgm:t>
        <a:bodyPr/>
        <a:lstStyle/>
        <a:p>
          <a:r>
            <a:rPr lang="en-GB"/>
            <a:t>MSM , Print, Online</a:t>
          </a:r>
          <a:endParaRPr lang="en-US"/>
        </a:p>
      </dgm:t>
    </dgm:pt>
    <dgm:pt modelId="{17CE1992-F233-4B61-A59E-ED080A6B4A18}" type="parTrans" cxnId="{17608364-0D4B-466F-89B1-A7A643341EBF}">
      <dgm:prSet/>
      <dgm:spPr/>
      <dgm:t>
        <a:bodyPr/>
        <a:lstStyle/>
        <a:p>
          <a:endParaRPr lang="en-US"/>
        </a:p>
      </dgm:t>
    </dgm:pt>
    <dgm:pt modelId="{3406F229-2BA3-46C2-9058-EE3C2C69D54A}" type="sibTrans" cxnId="{17608364-0D4B-466F-89B1-A7A643341EBF}">
      <dgm:prSet/>
      <dgm:spPr/>
      <dgm:t>
        <a:bodyPr/>
        <a:lstStyle/>
        <a:p>
          <a:endParaRPr lang="en-US"/>
        </a:p>
      </dgm:t>
    </dgm:pt>
    <dgm:pt modelId="{A13F1271-B7D4-49E4-805F-4EF1047E2E98}">
      <dgm:prSet/>
      <dgm:spPr/>
      <dgm:t>
        <a:bodyPr/>
        <a:lstStyle/>
        <a:p>
          <a:r>
            <a:rPr lang="en-GB"/>
            <a:t>Digital Influencers</a:t>
          </a:r>
          <a:endParaRPr lang="en-US"/>
        </a:p>
      </dgm:t>
    </dgm:pt>
    <dgm:pt modelId="{1E37AC44-C7C7-411B-8E0A-862D9634E340}" type="parTrans" cxnId="{956252CB-DFD7-42A7-8AFC-E0E05FDB54BD}">
      <dgm:prSet/>
      <dgm:spPr/>
      <dgm:t>
        <a:bodyPr/>
        <a:lstStyle/>
        <a:p>
          <a:endParaRPr lang="en-US"/>
        </a:p>
      </dgm:t>
    </dgm:pt>
    <dgm:pt modelId="{B834BC25-C319-42F0-89D9-EB5D33C308CB}" type="sibTrans" cxnId="{956252CB-DFD7-42A7-8AFC-E0E05FDB54BD}">
      <dgm:prSet/>
      <dgm:spPr/>
      <dgm:t>
        <a:bodyPr/>
        <a:lstStyle/>
        <a:p>
          <a:endParaRPr lang="en-US"/>
        </a:p>
      </dgm:t>
    </dgm:pt>
    <dgm:pt modelId="{A098C2B0-4172-4162-B1A5-6E909055635C}">
      <dgm:prSet/>
      <dgm:spPr/>
      <dgm:t>
        <a:bodyPr/>
        <a:lstStyle/>
        <a:p>
          <a:r>
            <a:rPr lang="en-GB"/>
            <a:t>Podcasters Social &amp; Web</a:t>
          </a:r>
          <a:endParaRPr lang="en-US"/>
        </a:p>
      </dgm:t>
    </dgm:pt>
    <dgm:pt modelId="{9F63168E-E85D-4F84-A864-D798C5E90EB4}" type="parTrans" cxnId="{37B89321-FD1C-4486-A82C-1BE57006CF74}">
      <dgm:prSet/>
      <dgm:spPr/>
      <dgm:t>
        <a:bodyPr/>
        <a:lstStyle/>
        <a:p>
          <a:endParaRPr lang="en-US"/>
        </a:p>
      </dgm:t>
    </dgm:pt>
    <dgm:pt modelId="{FB676E44-8534-4A48-BCA1-D2011FA13F79}" type="sibTrans" cxnId="{37B89321-FD1C-4486-A82C-1BE57006CF74}">
      <dgm:prSet/>
      <dgm:spPr/>
      <dgm:t>
        <a:bodyPr/>
        <a:lstStyle/>
        <a:p>
          <a:endParaRPr lang="en-US"/>
        </a:p>
      </dgm:t>
    </dgm:pt>
    <dgm:pt modelId="{E84A9D90-CC97-4810-AE74-B8042034998A}" type="pres">
      <dgm:prSet presAssocID="{500A97BB-17CD-4D46-A312-B48312AF8010}" presName="root" presStyleCnt="0">
        <dgm:presLayoutVars>
          <dgm:dir/>
          <dgm:resizeHandles val="exact"/>
        </dgm:presLayoutVars>
      </dgm:prSet>
      <dgm:spPr/>
    </dgm:pt>
    <dgm:pt modelId="{8E9566F5-EFC7-443A-8DEF-3DB4743AD536}" type="pres">
      <dgm:prSet presAssocID="{B6B0F2B0-A4B1-43CD-8574-58A65F3186DE}" presName="compNode" presStyleCnt="0"/>
      <dgm:spPr/>
    </dgm:pt>
    <dgm:pt modelId="{8BFE0371-5B22-4345-9CDD-2F81D128FB67}" type="pres">
      <dgm:prSet presAssocID="{B6B0F2B0-A4B1-43CD-8574-58A65F3186D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C481E75F-A80F-4238-AFEC-4E0D002869F0}" type="pres">
      <dgm:prSet presAssocID="{B6B0F2B0-A4B1-43CD-8574-58A65F3186DE}" presName="iconSpace" presStyleCnt="0"/>
      <dgm:spPr/>
    </dgm:pt>
    <dgm:pt modelId="{2242C689-C633-4AC7-B906-BFF97E264441}" type="pres">
      <dgm:prSet presAssocID="{B6B0F2B0-A4B1-43CD-8574-58A65F3186DE}" presName="parTx" presStyleLbl="revTx" presStyleIdx="0" presStyleCnt="6">
        <dgm:presLayoutVars>
          <dgm:chMax val="0"/>
          <dgm:chPref val="0"/>
        </dgm:presLayoutVars>
      </dgm:prSet>
      <dgm:spPr/>
    </dgm:pt>
    <dgm:pt modelId="{C427E510-7F0B-4304-A3B1-809A9696621C}" type="pres">
      <dgm:prSet presAssocID="{B6B0F2B0-A4B1-43CD-8574-58A65F3186DE}" presName="txSpace" presStyleCnt="0"/>
      <dgm:spPr/>
    </dgm:pt>
    <dgm:pt modelId="{D337395C-DA0E-4B5A-9009-4022E4C1658F}" type="pres">
      <dgm:prSet presAssocID="{B6B0F2B0-A4B1-43CD-8574-58A65F3186DE}" presName="desTx" presStyleLbl="revTx" presStyleIdx="1" presStyleCnt="6">
        <dgm:presLayoutVars/>
      </dgm:prSet>
      <dgm:spPr/>
    </dgm:pt>
    <dgm:pt modelId="{E7EA7483-9240-4111-A882-C1D29EF1B73B}" type="pres">
      <dgm:prSet presAssocID="{F7F4CF0B-E7B3-44FD-AEFB-6C82FB8D03F7}" presName="sibTrans" presStyleCnt="0"/>
      <dgm:spPr/>
    </dgm:pt>
    <dgm:pt modelId="{3E910124-1FC3-4CB3-80FA-EE0021711D6D}" type="pres">
      <dgm:prSet presAssocID="{13171D7C-0C61-4DBC-A163-907A0D8891DE}" presName="compNode" presStyleCnt="0"/>
      <dgm:spPr/>
    </dgm:pt>
    <dgm:pt modelId="{7E5C534D-9C94-43C8-97D0-8F4896C9EEB2}" type="pres">
      <dgm:prSet presAssocID="{13171D7C-0C61-4DBC-A163-907A0D8891D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AC950B7F-9096-4812-BCBA-092218B89D7D}" type="pres">
      <dgm:prSet presAssocID="{13171D7C-0C61-4DBC-A163-907A0D8891DE}" presName="iconSpace" presStyleCnt="0"/>
      <dgm:spPr/>
    </dgm:pt>
    <dgm:pt modelId="{01C01CF2-5AF4-46D8-8A47-0A10AE24C0AF}" type="pres">
      <dgm:prSet presAssocID="{13171D7C-0C61-4DBC-A163-907A0D8891DE}" presName="parTx" presStyleLbl="revTx" presStyleIdx="2" presStyleCnt="6">
        <dgm:presLayoutVars>
          <dgm:chMax val="0"/>
          <dgm:chPref val="0"/>
        </dgm:presLayoutVars>
      </dgm:prSet>
      <dgm:spPr/>
    </dgm:pt>
    <dgm:pt modelId="{116C5E01-43E1-424B-8F1C-3E2A16313832}" type="pres">
      <dgm:prSet presAssocID="{13171D7C-0C61-4DBC-A163-907A0D8891DE}" presName="txSpace" presStyleCnt="0"/>
      <dgm:spPr/>
    </dgm:pt>
    <dgm:pt modelId="{2AB10219-3E87-42D1-8F6F-EFEF86EEF441}" type="pres">
      <dgm:prSet presAssocID="{13171D7C-0C61-4DBC-A163-907A0D8891DE}" presName="desTx" presStyleLbl="revTx" presStyleIdx="3" presStyleCnt="6">
        <dgm:presLayoutVars/>
      </dgm:prSet>
      <dgm:spPr/>
    </dgm:pt>
    <dgm:pt modelId="{83A73015-53E2-4566-B74B-1531D1FF20EF}" type="pres">
      <dgm:prSet presAssocID="{B78E7D7B-FD47-43DD-8645-590513BADCE9}" presName="sibTrans" presStyleCnt="0"/>
      <dgm:spPr/>
    </dgm:pt>
    <dgm:pt modelId="{244CC300-9169-40E4-A97C-28983B288DB8}" type="pres">
      <dgm:prSet presAssocID="{93EBD6C4-D464-4DCA-A2B1-9F56C6AF0023}" presName="compNode" presStyleCnt="0"/>
      <dgm:spPr/>
    </dgm:pt>
    <dgm:pt modelId="{541E5B17-1760-460D-8D9C-ABFEA4625F0F}" type="pres">
      <dgm:prSet presAssocID="{93EBD6C4-D464-4DCA-A2B1-9F56C6AF00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7269C8DF-8DD6-49A4-9663-FD552249E3CB}" type="pres">
      <dgm:prSet presAssocID="{93EBD6C4-D464-4DCA-A2B1-9F56C6AF0023}" presName="iconSpace" presStyleCnt="0"/>
      <dgm:spPr/>
    </dgm:pt>
    <dgm:pt modelId="{97140EED-390A-4F3C-BE22-EFB37AB9C8BD}" type="pres">
      <dgm:prSet presAssocID="{93EBD6C4-D464-4DCA-A2B1-9F56C6AF0023}" presName="parTx" presStyleLbl="revTx" presStyleIdx="4" presStyleCnt="6">
        <dgm:presLayoutVars>
          <dgm:chMax val="0"/>
          <dgm:chPref val="0"/>
        </dgm:presLayoutVars>
      </dgm:prSet>
      <dgm:spPr/>
    </dgm:pt>
    <dgm:pt modelId="{9BDDB93F-2673-473A-B1AB-23BBCC0FAD9C}" type="pres">
      <dgm:prSet presAssocID="{93EBD6C4-D464-4DCA-A2B1-9F56C6AF0023}" presName="txSpace" presStyleCnt="0"/>
      <dgm:spPr/>
    </dgm:pt>
    <dgm:pt modelId="{16FD11F5-016E-4CEC-A533-DAA5020A9DC8}" type="pres">
      <dgm:prSet presAssocID="{93EBD6C4-D464-4DCA-A2B1-9F56C6AF0023}" presName="desTx" presStyleLbl="revTx" presStyleIdx="5" presStyleCnt="6">
        <dgm:presLayoutVars/>
      </dgm:prSet>
      <dgm:spPr/>
    </dgm:pt>
  </dgm:ptLst>
  <dgm:cxnLst>
    <dgm:cxn modelId="{37B89321-FD1C-4486-A82C-1BE57006CF74}" srcId="{93EBD6C4-D464-4DCA-A2B1-9F56C6AF0023}" destId="{A098C2B0-4172-4162-B1A5-6E909055635C}" srcOrd="2" destOrd="0" parTransId="{9F63168E-E85D-4F84-A864-D798C5E90EB4}" sibTransId="{FB676E44-8534-4A48-BCA1-D2011FA13F79}"/>
    <dgm:cxn modelId="{4FA3AF21-F1A0-4D38-BDC7-F28695FEE234}" type="presOf" srcId="{7C089F7B-6165-4069-9C40-FA249F5FFDA2}" destId="{2AB10219-3E87-42D1-8F6F-EFEF86EEF441}" srcOrd="0" destOrd="1" presId="urn:microsoft.com/office/officeart/2018/5/layout/CenteredIconLabelDescriptionList"/>
    <dgm:cxn modelId="{79D33525-BFDA-4172-9D77-32EAAD36292D}" type="presOf" srcId="{93EBD6C4-D464-4DCA-A2B1-9F56C6AF0023}" destId="{97140EED-390A-4F3C-BE22-EFB37AB9C8BD}" srcOrd="0" destOrd="0" presId="urn:microsoft.com/office/officeart/2018/5/layout/CenteredIconLabelDescriptionList"/>
    <dgm:cxn modelId="{532B7E2D-762B-45CD-B8B0-1EF662489923}" type="presOf" srcId="{500A97BB-17CD-4D46-A312-B48312AF8010}" destId="{E84A9D90-CC97-4810-AE74-B8042034998A}" srcOrd="0" destOrd="0" presId="urn:microsoft.com/office/officeart/2018/5/layout/CenteredIconLabelDescriptionList"/>
    <dgm:cxn modelId="{3BEFE232-7DD6-4A42-BBE3-B005B1AA892A}" srcId="{B6B0F2B0-A4B1-43CD-8574-58A65F3186DE}" destId="{177619F9-A524-4EC2-AC0A-4FBB888D1675}" srcOrd="2" destOrd="0" parTransId="{C1FC2839-F7CE-43B2-A6A1-42AE23000981}" sibTransId="{49BB0D73-FB9D-42A1-94FA-8D3CF19A9A83}"/>
    <dgm:cxn modelId="{3FCAD636-8BD6-472C-9831-BCC874FF03B1}" type="presOf" srcId="{13171D7C-0C61-4DBC-A163-907A0D8891DE}" destId="{01C01CF2-5AF4-46D8-8A47-0A10AE24C0AF}" srcOrd="0" destOrd="0" presId="urn:microsoft.com/office/officeart/2018/5/layout/CenteredIconLabelDescriptionList"/>
    <dgm:cxn modelId="{2F40335E-F25D-4006-AF27-5025087120D6}" srcId="{500A97BB-17CD-4D46-A312-B48312AF8010}" destId="{B6B0F2B0-A4B1-43CD-8574-58A65F3186DE}" srcOrd="0" destOrd="0" parTransId="{B387901D-4D76-46BE-BCF6-A7064E4B8B19}" sibTransId="{F7F4CF0B-E7B3-44FD-AEFB-6C82FB8D03F7}"/>
    <dgm:cxn modelId="{17608364-0D4B-466F-89B1-A7A643341EBF}" srcId="{93EBD6C4-D464-4DCA-A2B1-9F56C6AF0023}" destId="{232CBD5C-01A3-4AC4-B539-DA024D20A20C}" srcOrd="0" destOrd="0" parTransId="{17CE1992-F233-4B61-A59E-ED080A6B4A18}" sibTransId="{3406F229-2BA3-46C2-9058-EE3C2C69D54A}"/>
    <dgm:cxn modelId="{F31A2E46-D87E-4B32-9581-362AC41300DA}" srcId="{B6B0F2B0-A4B1-43CD-8574-58A65F3186DE}" destId="{91F54E0D-7B72-4BFF-9B9A-065FA60E3266}" srcOrd="1" destOrd="0" parTransId="{087DE3A0-BC2A-413C-B7F7-44412CC5DCF8}" sibTransId="{F4376F86-64BF-4CF8-84A9-14FB611E89E2}"/>
    <dgm:cxn modelId="{92EC3352-F365-4119-86FF-D7FF6871948A}" srcId="{500A97BB-17CD-4D46-A312-B48312AF8010}" destId="{93EBD6C4-D464-4DCA-A2B1-9F56C6AF0023}" srcOrd="2" destOrd="0" parTransId="{4D20088A-1FBA-43CD-93B6-38838D8F5AE0}" sibTransId="{B4E7B260-84B2-4779-A116-5FD1F4B4C24C}"/>
    <dgm:cxn modelId="{44B1AC75-5FD5-4D5F-83D8-49FAB26BF748}" srcId="{13171D7C-0C61-4DBC-A163-907A0D8891DE}" destId="{8E6ED96E-318F-41AA-9ACE-714878D8760F}" srcOrd="2" destOrd="0" parTransId="{242CC0B3-E28A-48FD-B040-56A921B2677C}" sibTransId="{1E9046DB-058B-43E1-8C33-AF06EA651D8B}"/>
    <dgm:cxn modelId="{46523389-1C77-4195-B59D-CC7645EE81C7}" srcId="{13171D7C-0C61-4DBC-A163-907A0D8891DE}" destId="{7C089F7B-6165-4069-9C40-FA249F5FFDA2}" srcOrd="1" destOrd="0" parTransId="{7918484D-39B0-4984-88EA-EFF6525EDCE9}" sibTransId="{85BB41D7-E859-42C3-955C-ECCF8F111171}"/>
    <dgm:cxn modelId="{4410A28D-0B50-41DA-8B7D-BA244C858C09}" type="presOf" srcId="{91F54E0D-7B72-4BFF-9B9A-065FA60E3266}" destId="{D337395C-DA0E-4B5A-9009-4022E4C1658F}" srcOrd="0" destOrd="1" presId="urn:microsoft.com/office/officeart/2018/5/layout/CenteredIconLabelDescriptionList"/>
    <dgm:cxn modelId="{17811AA4-1001-417D-B99E-198D0E6323F2}" type="presOf" srcId="{177619F9-A524-4EC2-AC0A-4FBB888D1675}" destId="{D337395C-DA0E-4B5A-9009-4022E4C1658F}" srcOrd="0" destOrd="2" presId="urn:microsoft.com/office/officeart/2018/5/layout/CenteredIconLabelDescriptionList"/>
    <dgm:cxn modelId="{96E03DAB-A45B-459D-A098-9D1F23DEA525}" type="presOf" srcId="{A13F1271-B7D4-49E4-805F-4EF1047E2E98}" destId="{16FD11F5-016E-4CEC-A533-DAA5020A9DC8}" srcOrd="0" destOrd="1" presId="urn:microsoft.com/office/officeart/2018/5/layout/CenteredIconLabelDescriptionList"/>
    <dgm:cxn modelId="{0D5F5CB9-8555-4497-A21E-9DDF2B48CE80}" type="presOf" srcId="{A098C2B0-4172-4162-B1A5-6E909055635C}" destId="{16FD11F5-016E-4CEC-A533-DAA5020A9DC8}" srcOrd="0" destOrd="2" presId="urn:microsoft.com/office/officeart/2018/5/layout/CenteredIconLabelDescriptionList"/>
    <dgm:cxn modelId="{68D9DFC2-6D8D-4D2C-A8BD-78BA86338795}" type="presOf" srcId="{490E3040-FE9D-44E1-8858-BB930D353BE7}" destId="{D337395C-DA0E-4B5A-9009-4022E4C1658F}" srcOrd="0" destOrd="0" presId="urn:microsoft.com/office/officeart/2018/5/layout/CenteredIconLabelDescriptionList"/>
    <dgm:cxn modelId="{956252CB-DFD7-42A7-8AFC-E0E05FDB54BD}" srcId="{93EBD6C4-D464-4DCA-A2B1-9F56C6AF0023}" destId="{A13F1271-B7D4-49E4-805F-4EF1047E2E98}" srcOrd="1" destOrd="0" parTransId="{1E37AC44-C7C7-411B-8E0A-862D9634E340}" sibTransId="{B834BC25-C319-42F0-89D9-EB5D33C308CB}"/>
    <dgm:cxn modelId="{B99B70DA-A4AD-4B05-99A8-51734386455F}" type="presOf" srcId="{232CBD5C-01A3-4AC4-B539-DA024D20A20C}" destId="{16FD11F5-016E-4CEC-A533-DAA5020A9DC8}" srcOrd="0" destOrd="0" presId="urn:microsoft.com/office/officeart/2018/5/layout/CenteredIconLabelDescriptionList"/>
    <dgm:cxn modelId="{591DF3DD-2EC0-44FB-99D8-01F0AA99297B}" type="presOf" srcId="{B6B0F2B0-A4B1-43CD-8574-58A65F3186DE}" destId="{2242C689-C633-4AC7-B906-BFF97E264441}" srcOrd="0" destOrd="0" presId="urn:microsoft.com/office/officeart/2018/5/layout/CenteredIconLabelDescriptionList"/>
    <dgm:cxn modelId="{C45FF6E5-E2F5-4E47-B8EF-FC6FA8833D31}" srcId="{13171D7C-0C61-4DBC-A163-907A0D8891DE}" destId="{19AB5407-5848-4878-A620-17A86157AC36}" srcOrd="0" destOrd="0" parTransId="{8361E6FE-4556-4E31-917B-E0382AD2C225}" sibTransId="{987DEC38-175B-4C88-89CD-509686BBCFE0}"/>
    <dgm:cxn modelId="{BA780CEC-48A6-48CA-BA81-55B8A9F4D962}" srcId="{B6B0F2B0-A4B1-43CD-8574-58A65F3186DE}" destId="{490E3040-FE9D-44E1-8858-BB930D353BE7}" srcOrd="0" destOrd="0" parTransId="{368465C4-09C9-4326-A2E2-51D4F5EA84C6}" sibTransId="{190037AD-872E-428F-A90A-5D923DED24EF}"/>
    <dgm:cxn modelId="{FC1052F3-2E45-4BB8-B838-CB12D399D81A}" type="presOf" srcId="{19AB5407-5848-4878-A620-17A86157AC36}" destId="{2AB10219-3E87-42D1-8F6F-EFEF86EEF441}" srcOrd="0" destOrd="0" presId="urn:microsoft.com/office/officeart/2018/5/layout/CenteredIconLabelDescriptionList"/>
    <dgm:cxn modelId="{C3E3BEF5-9279-4E30-8EE8-AD343B381F60}" type="presOf" srcId="{8E6ED96E-318F-41AA-9ACE-714878D8760F}" destId="{2AB10219-3E87-42D1-8F6F-EFEF86EEF441}" srcOrd="0" destOrd="2" presId="urn:microsoft.com/office/officeart/2018/5/layout/CenteredIconLabelDescriptionList"/>
    <dgm:cxn modelId="{A4B426F7-544F-4E77-B2D3-3961B1D7C8F3}" srcId="{500A97BB-17CD-4D46-A312-B48312AF8010}" destId="{13171D7C-0C61-4DBC-A163-907A0D8891DE}" srcOrd="1" destOrd="0" parTransId="{570BF314-6D39-4A95-AB69-F22F8E85EE99}" sibTransId="{B78E7D7B-FD47-43DD-8645-590513BADCE9}"/>
    <dgm:cxn modelId="{824A35D6-99CF-4A7A-894D-5D8A1EC61D17}" type="presParOf" srcId="{E84A9D90-CC97-4810-AE74-B8042034998A}" destId="{8E9566F5-EFC7-443A-8DEF-3DB4743AD536}" srcOrd="0" destOrd="0" presId="urn:microsoft.com/office/officeart/2018/5/layout/CenteredIconLabelDescriptionList"/>
    <dgm:cxn modelId="{0A671A39-50C7-4F47-A2C4-EBEB7D03E9E9}" type="presParOf" srcId="{8E9566F5-EFC7-443A-8DEF-3DB4743AD536}" destId="{8BFE0371-5B22-4345-9CDD-2F81D128FB67}" srcOrd="0" destOrd="0" presId="urn:microsoft.com/office/officeart/2018/5/layout/CenteredIconLabelDescriptionList"/>
    <dgm:cxn modelId="{B26534DC-5197-4D60-927F-FF65B4987A1E}" type="presParOf" srcId="{8E9566F5-EFC7-443A-8DEF-3DB4743AD536}" destId="{C481E75F-A80F-4238-AFEC-4E0D002869F0}" srcOrd="1" destOrd="0" presId="urn:microsoft.com/office/officeart/2018/5/layout/CenteredIconLabelDescriptionList"/>
    <dgm:cxn modelId="{5119D31B-2E69-41D3-A5F5-1DC0CA12673D}" type="presParOf" srcId="{8E9566F5-EFC7-443A-8DEF-3DB4743AD536}" destId="{2242C689-C633-4AC7-B906-BFF97E264441}" srcOrd="2" destOrd="0" presId="urn:microsoft.com/office/officeart/2018/5/layout/CenteredIconLabelDescriptionList"/>
    <dgm:cxn modelId="{4EB57512-6301-4852-AB33-2EF5B9A0A9CF}" type="presParOf" srcId="{8E9566F5-EFC7-443A-8DEF-3DB4743AD536}" destId="{C427E510-7F0B-4304-A3B1-809A9696621C}" srcOrd="3" destOrd="0" presId="urn:microsoft.com/office/officeart/2018/5/layout/CenteredIconLabelDescriptionList"/>
    <dgm:cxn modelId="{D202591E-F663-4D75-B3A4-AC8CE40FF7E9}" type="presParOf" srcId="{8E9566F5-EFC7-443A-8DEF-3DB4743AD536}" destId="{D337395C-DA0E-4B5A-9009-4022E4C1658F}" srcOrd="4" destOrd="0" presId="urn:microsoft.com/office/officeart/2018/5/layout/CenteredIconLabelDescriptionList"/>
    <dgm:cxn modelId="{4AF95BC0-4180-466C-BAD2-55C1983AA8B0}" type="presParOf" srcId="{E84A9D90-CC97-4810-AE74-B8042034998A}" destId="{E7EA7483-9240-4111-A882-C1D29EF1B73B}" srcOrd="1" destOrd="0" presId="urn:microsoft.com/office/officeart/2018/5/layout/CenteredIconLabelDescriptionList"/>
    <dgm:cxn modelId="{2BB3DF7B-2EEF-4ED3-A7F4-5033DAF0783C}" type="presParOf" srcId="{E84A9D90-CC97-4810-AE74-B8042034998A}" destId="{3E910124-1FC3-4CB3-80FA-EE0021711D6D}" srcOrd="2" destOrd="0" presId="urn:microsoft.com/office/officeart/2018/5/layout/CenteredIconLabelDescriptionList"/>
    <dgm:cxn modelId="{C80B31F7-B3FD-45A2-8A5C-2EC8A163A4DF}" type="presParOf" srcId="{3E910124-1FC3-4CB3-80FA-EE0021711D6D}" destId="{7E5C534D-9C94-43C8-97D0-8F4896C9EEB2}" srcOrd="0" destOrd="0" presId="urn:microsoft.com/office/officeart/2018/5/layout/CenteredIconLabelDescriptionList"/>
    <dgm:cxn modelId="{02DA4F56-7E32-48D1-9D66-E91952027FE6}" type="presParOf" srcId="{3E910124-1FC3-4CB3-80FA-EE0021711D6D}" destId="{AC950B7F-9096-4812-BCBA-092218B89D7D}" srcOrd="1" destOrd="0" presId="urn:microsoft.com/office/officeart/2018/5/layout/CenteredIconLabelDescriptionList"/>
    <dgm:cxn modelId="{315F1987-BEEA-4512-8805-893F27B1EE51}" type="presParOf" srcId="{3E910124-1FC3-4CB3-80FA-EE0021711D6D}" destId="{01C01CF2-5AF4-46D8-8A47-0A10AE24C0AF}" srcOrd="2" destOrd="0" presId="urn:microsoft.com/office/officeart/2018/5/layout/CenteredIconLabelDescriptionList"/>
    <dgm:cxn modelId="{113B8494-D473-412E-A1B3-88D150F5C944}" type="presParOf" srcId="{3E910124-1FC3-4CB3-80FA-EE0021711D6D}" destId="{116C5E01-43E1-424B-8F1C-3E2A16313832}" srcOrd="3" destOrd="0" presId="urn:microsoft.com/office/officeart/2018/5/layout/CenteredIconLabelDescriptionList"/>
    <dgm:cxn modelId="{93B2DA36-3A00-4CF6-922A-1CA9F248E143}" type="presParOf" srcId="{3E910124-1FC3-4CB3-80FA-EE0021711D6D}" destId="{2AB10219-3E87-42D1-8F6F-EFEF86EEF441}" srcOrd="4" destOrd="0" presId="urn:microsoft.com/office/officeart/2018/5/layout/CenteredIconLabelDescriptionList"/>
    <dgm:cxn modelId="{2C11C8A4-07EF-4FAB-9B66-465C48773203}" type="presParOf" srcId="{E84A9D90-CC97-4810-AE74-B8042034998A}" destId="{83A73015-53E2-4566-B74B-1531D1FF20EF}" srcOrd="3" destOrd="0" presId="urn:microsoft.com/office/officeart/2018/5/layout/CenteredIconLabelDescriptionList"/>
    <dgm:cxn modelId="{F1BE3A8C-3F16-46D1-8F34-7C58B1EA4A8D}" type="presParOf" srcId="{E84A9D90-CC97-4810-AE74-B8042034998A}" destId="{244CC300-9169-40E4-A97C-28983B288DB8}" srcOrd="4" destOrd="0" presId="urn:microsoft.com/office/officeart/2018/5/layout/CenteredIconLabelDescriptionList"/>
    <dgm:cxn modelId="{A73A9240-0577-43AC-BEBA-BD5B99370D90}" type="presParOf" srcId="{244CC300-9169-40E4-A97C-28983B288DB8}" destId="{541E5B17-1760-460D-8D9C-ABFEA4625F0F}" srcOrd="0" destOrd="0" presId="urn:microsoft.com/office/officeart/2018/5/layout/CenteredIconLabelDescriptionList"/>
    <dgm:cxn modelId="{7A93FEE4-211D-4365-B533-CDBF41DC3A23}" type="presParOf" srcId="{244CC300-9169-40E4-A97C-28983B288DB8}" destId="{7269C8DF-8DD6-49A4-9663-FD552249E3CB}" srcOrd="1" destOrd="0" presId="urn:microsoft.com/office/officeart/2018/5/layout/CenteredIconLabelDescriptionList"/>
    <dgm:cxn modelId="{B081B693-1FF8-4D5D-A7B8-737A659C5E06}" type="presParOf" srcId="{244CC300-9169-40E4-A97C-28983B288DB8}" destId="{97140EED-390A-4F3C-BE22-EFB37AB9C8BD}" srcOrd="2" destOrd="0" presId="urn:microsoft.com/office/officeart/2018/5/layout/CenteredIconLabelDescriptionList"/>
    <dgm:cxn modelId="{1CF55C57-28DE-4DC0-878C-E15AEF07CB3E}" type="presParOf" srcId="{244CC300-9169-40E4-A97C-28983B288DB8}" destId="{9BDDB93F-2673-473A-B1AB-23BBCC0FAD9C}" srcOrd="3" destOrd="0" presId="urn:microsoft.com/office/officeart/2018/5/layout/CenteredIconLabelDescriptionList"/>
    <dgm:cxn modelId="{F7C3260C-16AB-4782-B2F2-F9AD04169E75}" type="presParOf" srcId="{244CC300-9169-40E4-A97C-28983B288DB8}" destId="{16FD11F5-016E-4CEC-A533-DAA5020A9DC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9F690D-786D-4E0F-A1C5-AEED7B266E6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FDC8715D-5A17-466A-9CD6-AB5EC557D615}">
      <dgm:prSet/>
      <dgm:spPr/>
      <dgm:t>
        <a:bodyPr/>
        <a:lstStyle/>
        <a:p>
          <a:r>
            <a:rPr lang="en-GB"/>
            <a:t>Apply Social Listening</a:t>
          </a:r>
          <a:endParaRPr lang="en-US"/>
        </a:p>
      </dgm:t>
    </dgm:pt>
    <dgm:pt modelId="{205A82A5-A554-43D3-BE9D-04FADA31C039}" type="parTrans" cxnId="{1675A3E3-81D9-4A80-92E8-C9830E3EFE66}">
      <dgm:prSet/>
      <dgm:spPr/>
      <dgm:t>
        <a:bodyPr/>
        <a:lstStyle/>
        <a:p>
          <a:endParaRPr lang="en-US"/>
        </a:p>
      </dgm:t>
    </dgm:pt>
    <dgm:pt modelId="{AFF35431-BA92-4FA9-BF00-F4BE45FA5204}" type="sibTrans" cxnId="{1675A3E3-81D9-4A80-92E8-C9830E3EFE66}">
      <dgm:prSet/>
      <dgm:spPr/>
      <dgm:t>
        <a:bodyPr/>
        <a:lstStyle/>
        <a:p>
          <a:endParaRPr lang="en-US"/>
        </a:p>
      </dgm:t>
    </dgm:pt>
    <dgm:pt modelId="{946D6B3F-9475-49DA-B80E-DEC7A7BBCE6A}">
      <dgm:prSet/>
      <dgm:spPr/>
      <dgm:t>
        <a:bodyPr/>
        <a:lstStyle/>
        <a:p>
          <a:r>
            <a:rPr lang="en-GB"/>
            <a:t>Identify the News Agenda for your sector</a:t>
          </a:r>
          <a:endParaRPr lang="en-US"/>
        </a:p>
      </dgm:t>
    </dgm:pt>
    <dgm:pt modelId="{A5A8587C-0223-4789-B021-DA4DCC34ECF5}" type="parTrans" cxnId="{DF079445-BFB9-49DB-9BC3-A051475A7132}">
      <dgm:prSet/>
      <dgm:spPr/>
      <dgm:t>
        <a:bodyPr/>
        <a:lstStyle/>
        <a:p>
          <a:endParaRPr lang="en-US"/>
        </a:p>
      </dgm:t>
    </dgm:pt>
    <dgm:pt modelId="{7CDBB28C-D5A6-4C3E-8021-219F439F89E7}" type="sibTrans" cxnId="{DF079445-BFB9-49DB-9BC3-A051475A7132}">
      <dgm:prSet/>
      <dgm:spPr/>
      <dgm:t>
        <a:bodyPr/>
        <a:lstStyle/>
        <a:p>
          <a:endParaRPr lang="en-US"/>
        </a:p>
      </dgm:t>
    </dgm:pt>
    <dgm:pt modelId="{4B0BB63A-782B-4879-891C-13666902ECD4}">
      <dgm:prSet/>
      <dgm:spPr/>
      <dgm:t>
        <a:bodyPr/>
        <a:lstStyle/>
        <a:p>
          <a:r>
            <a:rPr lang="en-GB"/>
            <a:t>The news Agenda Defines shareability</a:t>
          </a:r>
          <a:endParaRPr lang="en-US"/>
        </a:p>
      </dgm:t>
    </dgm:pt>
    <dgm:pt modelId="{E2B56D11-A297-43C7-8313-571F472DB356}" type="parTrans" cxnId="{5AEAB621-F072-4113-89C6-DDA0672F0B01}">
      <dgm:prSet/>
      <dgm:spPr/>
      <dgm:t>
        <a:bodyPr/>
        <a:lstStyle/>
        <a:p>
          <a:endParaRPr lang="en-US"/>
        </a:p>
      </dgm:t>
    </dgm:pt>
    <dgm:pt modelId="{DE25D5B1-9436-4692-99C8-F7F73D3C494E}" type="sibTrans" cxnId="{5AEAB621-F072-4113-89C6-DDA0672F0B01}">
      <dgm:prSet/>
      <dgm:spPr/>
      <dgm:t>
        <a:bodyPr/>
        <a:lstStyle/>
        <a:p>
          <a:endParaRPr lang="en-US"/>
        </a:p>
      </dgm:t>
    </dgm:pt>
    <dgm:pt modelId="{48D52EAC-45D2-48BE-9F38-8B27F9099070}">
      <dgm:prSet/>
      <dgm:spPr/>
      <dgm:t>
        <a:bodyPr/>
        <a:lstStyle/>
        <a:p>
          <a:r>
            <a:rPr lang="en-GB"/>
            <a:t>Timing is crucial </a:t>
          </a:r>
          <a:endParaRPr lang="en-US"/>
        </a:p>
      </dgm:t>
    </dgm:pt>
    <dgm:pt modelId="{7A992E24-665D-4B69-92B6-44DDF1FBA75E}" type="parTrans" cxnId="{5D69D9E7-C708-48F8-A7A5-EB96E543CB44}">
      <dgm:prSet/>
      <dgm:spPr/>
      <dgm:t>
        <a:bodyPr/>
        <a:lstStyle/>
        <a:p>
          <a:endParaRPr lang="en-US"/>
        </a:p>
      </dgm:t>
    </dgm:pt>
    <dgm:pt modelId="{7497E418-B930-4575-8450-597473A38A9F}" type="sibTrans" cxnId="{5D69D9E7-C708-48F8-A7A5-EB96E543CB44}">
      <dgm:prSet/>
      <dgm:spPr/>
      <dgm:t>
        <a:bodyPr/>
        <a:lstStyle/>
        <a:p>
          <a:endParaRPr lang="en-US"/>
        </a:p>
      </dgm:t>
    </dgm:pt>
    <dgm:pt modelId="{835D9D69-3AA5-40B5-9485-0CD99CF677B4}">
      <dgm:prSet/>
      <dgm:spPr/>
      <dgm:t>
        <a:bodyPr/>
        <a:lstStyle/>
        <a:p>
          <a:r>
            <a:rPr lang="en-GB"/>
            <a:t>PR Planning</a:t>
          </a:r>
          <a:endParaRPr lang="en-US"/>
        </a:p>
      </dgm:t>
    </dgm:pt>
    <dgm:pt modelId="{E63C5016-1B49-48F8-B319-AE9D86462722}" type="parTrans" cxnId="{AC8F9F19-E30F-435A-8CC4-77F1DF5D6C8C}">
      <dgm:prSet/>
      <dgm:spPr/>
      <dgm:t>
        <a:bodyPr/>
        <a:lstStyle/>
        <a:p>
          <a:endParaRPr lang="en-US"/>
        </a:p>
      </dgm:t>
    </dgm:pt>
    <dgm:pt modelId="{4E90DD26-3B18-4C45-BE9D-F846F0FFA762}" type="sibTrans" cxnId="{AC8F9F19-E30F-435A-8CC4-77F1DF5D6C8C}">
      <dgm:prSet/>
      <dgm:spPr/>
      <dgm:t>
        <a:bodyPr/>
        <a:lstStyle/>
        <a:p>
          <a:endParaRPr lang="en-US"/>
        </a:p>
      </dgm:t>
    </dgm:pt>
    <dgm:pt modelId="{AE359706-6A95-4607-B673-3B02BC41D749}">
      <dgm:prSet/>
      <dgm:spPr/>
      <dgm:t>
        <a:bodyPr/>
        <a:lstStyle/>
        <a:p>
          <a:r>
            <a:rPr lang="en-GB"/>
            <a:t>Story Generation</a:t>
          </a:r>
          <a:endParaRPr lang="en-US"/>
        </a:p>
      </dgm:t>
    </dgm:pt>
    <dgm:pt modelId="{0BE272A9-B8F2-4ECB-852B-DDF122ACAEA4}" type="parTrans" cxnId="{BFE14563-A7D1-47B1-8397-14F664B24EE4}">
      <dgm:prSet/>
      <dgm:spPr/>
      <dgm:t>
        <a:bodyPr/>
        <a:lstStyle/>
        <a:p>
          <a:endParaRPr lang="en-US"/>
        </a:p>
      </dgm:t>
    </dgm:pt>
    <dgm:pt modelId="{352B8E55-43F3-4828-9CCD-028A13853142}" type="sibTrans" cxnId="{BFE14563-A7D1-47B1-8397-14F664B24EE4}">
      <dgm:prSet/>
      <dgm:spPr/>
      <dgm:t>
        <a:bodyPr/>
        <a:lstStyle/>
        <a:p>
          <a:endParaRPr lang="en-US"/>
        </a:p>
      </dgm:t>
    </dgm:pt>
    <dgm:pt modelId="{0A7B2343-0E01-49B0-B646-8084676FF088}" type="pres">
      <dgm:prSet presAssocID="{E69F690D-786D-4E0F-A1C5-AEED7B266E6D}" presName="root" presStyleCnt="0">
        <dgm:presLayoutVars>
          <dgm:dir/>
          <dgm:resizeHandles val="exact"/>
        </dgm:presLayoutVars>
      </dgm:prSet>
      <dgm:spPr/>
    </dgm:pt>
    <dgm:pt modelId="{1743F873-4AFA-4C5C-A6E7-93AB73664BE2}" type="pres">
      <dgm:prSet presAssocID="{FDC8715D-5A17-466A-9CD6-AB5EC557D615}" presName="compNode" presStyleCnt="0"/>
      <dgm:spPr/>
    </dgm:pt>
    <dgm:pt modelId="{0487EF3A-8CC0-41F4-B65D-2E41069E180C}" type="pres">
      <dgm:prSet presAssocID="{FDC8715D-5A17-466A-9CD6-AB5EC557D615}" presName="bgRect" presStyleLbl="bgShp" presStyleIdx="0" presStyleCnt="4"/>
      <dgm:spPr/>
    </dgm:pt>
    <dgm:pt modelId="{7FFD4504-EB7D-469A-BEA1-2062A2454A3C}" type="pres">
      <dgm:prSet presAssocID="{FDC8715D-5A17-466A-9CD6-AB5EC557D61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2353706-484C-4892-A634-E9A5A71FC028}" type="pres">
      <dgm:prSet presAssocID="{FDC8715D-5A17-466A-9CD6-AB5EC557D615}" presName="spaceRect" presStyleCnt="0"/>
      <dgm:spPr/>
    </dgm:pt>
    <dgm:pt modelId="{C7C71DE8-ECB7-4615-9787-C4A97BB4D587}" type="pres">
      <dgm:prSet presAssocID="{FDC8715D-5A17-466A-9CD6-AB5EC557D615}" presName="parTx" presStyleLbl="revTx" presStyleIdx="0" presStyleCnt="5">
        <dgm:presLayoutVars>
          <dgm:chMax val="0"/>
          <dgm:chPref val="0"/>
        </dgm:presLayoutVars>
      </dgm:prSet>
      <dgm:spPr/>
    </dgm:pt>
    <dgm:pt modelId="{3681DF7A-9CE6-4C8D-BAD5-018CAAE82AB2}" type="pres">
      <dgm:prSet presAssocID="{AFF35431-BA92-4FA9-BF00-F4BE45FA5204}" presName="sibTrans" presStyleCnt="0"/>
      <dgm:spPr/>
    </dgm:pt>
    <dgm:pt modelId="{D3973E7E-CE2B-4954-AA07-6FF10913A918}" type="pres">
      <dgm:prSet presAssocID="{946D6B3F-9475-49DA-B80E-DEC7A7BBCE6A}" presName="compNode" presStyleCnt="0"/>
      <dgm:spPr/>
    </dgm:pt>
    <dgm:pt modelId="{C923263D-D84A-4BCD-B3C0-D299E9A984C5}" type="pres">
      <dgm:prSet presAssocID="{946D6B3F-9475-49DA-B80E-DEC7A7BBCE6A}" presName="bgRect" presStyleLbl="bgShp" presStyleIdx="1" presStyleCnt="4"/>
      <dgm:spPr/>
    </dgm:pt>
    <dgm:pt modelId="{4F00C5C0-E10E-44A5-B0A9-911C2DCEC86A}" type="pres">
      <dgm:prSet presAssocID="{946D6B3F-9475-49DA-B80E-DEC7A7BBCE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B49D16B-6DF0-4E10-8C0B-EF72BA9A81C4}" type="pres">
      <dgm:prSet presAssocID="{946D6B3F-9475-49DA-B80E-DEC7A7BBCE6A}" presName="spaceRect" presStyleCnt="0"/>
      <dgm:spPr/>
    </dgm:pt>
    <dgm:pt modelId="{D14C14C6-8B87-4A4A-87BF-95FC12B4315E}" type="pres">
      <dgm:prSet presAssocID="{946D6B3F-9475-49DA-B80E-DEC7A7BBCE6A}" presName="parTx" presStyleLbl="revTx" presStyleIdx="1" presStyleCnt="5">
        <dgm:presLayoutVars>
          <dgm:chMax val="0"/>
          <dgm:chPref val="0"/>
        </dgm:presLayoutVars>
      </dgm:prSet>
      <dgm:spPr/>
    </dgm:pt>
    <dgm:pt modelId="{D241F0CB-02D3-4414-82C3-E4ED5DD03775}" type="pres">
      <dgm:prSet presAssocID="{7CDBB28C-D5A6-4C3E-8021-219F439F89E7}" presName="sibTrans" presStyleCnt="0"/>
      <dgm:spPr/>
    </dgm:pt>
    <dgm:pt modelId="{2E682987-619A-4B93-B558-02815C6CAFCB}" type="pres">
      <dgm:prSet presAssocID="{4B0BB63A-782B-4879-891C-13666902ECD4}" presName="compNode" presStyleCnt="0"/>
      <dgm:spPr/>
    </dgm:pt>
    <dgm:pt modelId="{14C4F08C-EE26-4D6C-82CD-D7D7F1B0B020}" type="pres">
      <dgm:prSet presAssocID="{4B0BB63A-782B-4879-891C-13666902ECD4}" presName="bgRect" presStyleLbl="bgShp" presStyleIdx="2" presStyleCnt="4"/>
      <dgm:spPr/>
    </dgm:pt>
    <dgm:pt modelId="{25C5EA33-C31A-44AC-8AE5-94058DB156C1}" type="pres">
      <dgm:prSet presAssocID="{4B0BB63A-782B-4879-891C-13666902ECD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25811F45-4F72-4F73-95D2-EE5700323548}" type="pres">
      <dgm:prSet presAssocID="{4B0BB63A-782B-4879-891C-13666902ECD4}" presName="spaceRect" presStyleCnt="0"/>
      <dgm:spPr/>
    </dgm:pt>
    <dgm:pt modelId="{A8B905F1-F982-4CD1-86EF-5A6AE03BAACE}" type="pres">
      <dgm:prSet presAssocID="{4B0BB63A-782B-4879-891C-13666902ECD4}" presName="parTx" presStyleLbl="revTx" presStyleIdx="2" presStyleCnt="5">
        <dgm:presLayoutVars>
          <dgm:chMax val="0"/>
          <dgm:chPref val="0"/>
        </dgm:presLayoutVars>
      </dgm:prSet>
      <dgm:spPr/>
    </dgm:pt>
    <dgm:pt modelId="{8223A9E5-D740-4FBD-9574-72DA48B3E62C}" type="pres">
      <dgm:prSet presAssocID="{DE25D5B1-9436-4692-99C8-F7F73D3C494E}" presName="sibTrans" presStyleCnt="0"/>
      <dgm:spPr/>
    </dgm:pt>
    <dgm:pt modelId="{FD8CD5A3-7D43-4B8C-BFDA-B6CC27179856}" type="pres">
      <dgm:prSet presAssocID="{48D52EAC-45D2-48BE-9F38-8B27F9099070}" presName="compNode" presStyleCnt="0"/>
      <dgm:spPr/>
    </dgm:pt>
    <dgm:pt modelId="{5A461F83-5949-4855-8ACF-CA34A6A5DD8C}" type="pres">
      <dgm:prSet presAssocID="{48D52EAC-45D2-48BE-9F38-8B27F9099070}" presName="bgRect" presStyleLbl="bgShp" presStyleIdx="3" presStyleCnt="4"/>
      <dgm:spPr/>
    </dgm:pt>
    <dgm:pt modelId="{9D9FF7C3-34F4-4A95-9E15-FA3E04CF0107}" type="pres">
      <dgm:prSet presAssocID="{48D52EAC-45D2-48BE-9F38-8B27F909907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ED41B0D-854C-4715-AC99-DD5DE7694CFD}" type="pres">
      <dgm:prSet presAssocID="{48D52EAC-45D2-48BE-9F38-8B27F9099070}" presName="spaceRect" presStyleCnt="0"/>
      <dgm:spPr/>
    </dgm:pt>
    <dgm:pt modelId="{EA9E14EF-3F02-4A35-81DB-0C483F90B06A}" type="pres">
      <dgm:prSet presAssocID="{48D52EAC-45D2-48BE-9F38-8B27F9099070}" presName="parTx" presStyleLbl="revTx" presStyleIdx="3" presStyleCnt="5">
        <dgm:presLayoutVars>
          <dgm:chMax val="0"/>
          <dgm:chPref val="0"/>
        </dgm:presLayoutVars>
      </dgm:prSet>
      <dgm:spPr/>
    </dgm:pt>
    <dgm:pt modelId="{7261EDA3-BE46-43B3-A7D3-FC1F514EB8A8}" type="pres">
      <dgm:prSet presAssocID="{48D52EAC-45D2-48BE-9F38-8B27F9099070}" presName="desTx" presStyleLbl="revTx" presStyleIdx="4" presStyleCnt="5">
        <dgm:presLayoutVars/>
      </dgm:prSet>
      <dgm:spPr/>
    </dgm:pt>
  </dgm:ptLst>
  <dgm:cxnLst>
    <dgm:cxn modelId="{AC8F9F19-E30F-435A-8CC4-77F1DF5D6C8C}" srcId="{48D52EAC-45D2-48BE-9F38-8B27F9099070}" destId="{835D9D69-3AA5-40B5-9485-0CD99CF677B4}" srcOrd="0" destOrd="0" parTransId="{E63C5016-1B49-48F8-B319-AE9D86462722}" sibTransId="{4E90DD26-3B18-4C45-BE9D-F846F0FFA762}"/>
    <dgm:cxn modelId="{5AEAB621-F072-4113-89C6-DDA0672F0B01}" srcId="{E69F690D-786D-4E0F-A1C5-AEED7B266E6D}" destId="{4B0BB63A-782B-4879-891C-13666902ECD4}" srcOrd="2" destOrd="0" parTransId="{E2B56D11-A297-43C7-8313-571F472DB356}" sibTransId="{DE25D5B1-9436-4692-99C8-F7F73D3C494E}"/>
    <dgm:cxn modelId="{D307E52F-C945-42C4-83DF-CF3A392EED26}" type="presOf" srcId="{4B0BB63A-782B-4879-891C-13666902ECD4}" destId="{A8B905F1-F982-4CD1-86EF-5A6AE03BAACE}" srcOrd="0" destOrd="0" presId="urn:microsoft.com/office/officeart/2018/2/layout/IconVerticalSolidList"/>
    <dgm:cxn modelId="{BFE14563-A7D1-47B1-8397-14F664B24EE4}" srcId="{48D52EAC-45D2-48BE-9F38-8B27F9099070}" destId="{AE359706-6A95-4607-B673-3B02BC41D749}" srcOrd="1" destOrd="0" parTransId="{0BE272A9-B8F2-4ECB-852B-DDF122ACAEA4}" sibTransId="{352B8E55-43F3-4828-9CCD-028A13853142}"/>
    <dgm:cxn modelId="{DF079445-BFB9-49DB-9BC3-A051475A7132}" srcId="{E69F690D-786D-4E0F-A1C5-AEED7B266E6D}" destId="{946D6B3F-9475-49DA-B80E-DEC7A7BBCE6A}" srcOrd="1" destOrd="0" parTransId="{A5A8587C-0223-4789-B021-DA4DCC34ECF5}" sibTransId="{7CDBB28C-D5A6-4C3E-8021-219F439F89E7}"/>
    <dgm:cxn modelId="{69DF886B-AE99-4AB2-9758-BEB5C27AA5B0}" type="presOf" srcId="{E69F690D-786D-4E0F-A1C5-AEED7B266E6D}" destId="{0A7B2343-0E01-49B0-B646-8084676FF088}" srcOrd="0" destOrd="0" presId="urn:microsoft.com/office/officeart/2018/2/layout/IconVerticalSolidList"/>
    <dgm:cxn modelId="{1F632A77-AB0B-441E-93F2-1126AE52BEEF}" type="presOf" srcId="{835D9D69-3AA5-40B5-9485-0CD99CF677B4}" destId="{7261EDA3-BE46-43B3-A7D3-FC1F514EB8A8}" srcOrd="0" destOrd="0" presId="urn:microsoft.com/office/officeart/2018/2/layout/IconVerticalSolidList"/>
    <dgm:cxn modelId="{3E2DEB79-DC97-4A2E-BCAA-F880C9ADD6CB}" type="presOf" srcId="{946D6B3F-9475-49DA-B80E-DEC7A7BBCE6A}" destId="{D14C14C6-8B87-4A4A-87BF-95FC12B4315E}" srcOrd="0" destOrd="0" presId="urn:microsoft.com/office/officeart/2018/2/layout/IconVerticalSolidList"/>
    <dgm:cxn modelId="{00EFC0CE-86BA-41EF-A0B7-2EEC55BBAC22}" type="presOf" srcId="{FDC8715D-5A17-466A-9CD6-AB5EC557D615}" destId="{C7C71DE8-ECB7-4615-9787-C4A97BB4D587}" srcOrd="0" destOrd="0" presId="urn:microsoft.com/office/officeart/2018/2/layout/IconVerticalSolidList"/>
    <dgm:cxn modelId="{A09F22D1-4E90-4FA2-A684-EEB24340E712}" type="presOf" srcId="{48D52EAC-45D2-48BE-9F38-8B27F9099070}" destId="{EA9E14EF-3F02-4A35-81DB-0C483F90B06A}" srcOrd="0" destOrd="0" presId="urn:microsoft.com/office/officeart/2018/2/layout/IconVerticalSolidList"/>
    <dgm:cxn modelId="{E5CE97D1-10C6-42FA-A50D-C99E6EAAF955}" type="presOf" srcId="{AE359706-6A95-4607-B673-3B02BC41D749}" destId="{7261EDA3-BE46-43B3-A7D3-FC1F514EB8A8}" srcOrd="0" destOrd="1" presId="urn:microsoft.com/office/officeart/2018/2/layout/IconVerticalSolidList"/>
    <dgm:cxn modelId="{1675A3E3-81D9-4A80-92E8-C9830E3EFE66}" srcId="{E69F690D-786D-4E0F-A1C5-AEED7B266E6D}" destId="{FDC8715D-5A17-466A-9CD6-AB5EC557D615}" srcOrd="0" destOrd="0" parTransId="{205A82A5-A554-43D3-BE9D-04FADA31C039}" sibTransId="{AFF35431-BA92-4FA9-BF00-F4BE45FA5204}"/>
    <dgm:cxn modelId="{5D69D9E7-C708-48F8-A7A5-EB96E543CB44}" srcId="{E69F690D-786D-4E0F-A1C5-AEED7B266E6D}" destId="{48D52EAC-45D2-48BE-9F38-8B27F9099070}" srcOrd="3" destOrd="0" parTransId="{7A992E24-665D-4B69-92B6-44DDF1FBA75E}" sibTransId="{7497E418-B930-4575-8450-597473A38A9F}"/>
    <dgm:cxn modelId="{D0D4CB56-7760-4E4E-AC63-CAB60840CB12}" type="presParOf" srcId="{0A7B2343-0E01-49B0-B646-8084676FF088}" destId="{1743F873-4AFA-4C5C-A6E7-93AB73664BE2}" srcOrd="0" destOrd="0" presId="urn:microsoft.com/office/officeart/2018/2/layout/IconVerticalSolidList"/>
    <dgm:cxn modelId="{489FB4AA-46DD-4295-BC0D-55847A62FEA4}" type="presParOf" srcId="{1743F873-4AFA-4C5C-A6E7-93AB73664BE2}" destId="{0487EF3A-8CC0-41F4-B65D-2E41069E180C}" srcOrd="0" destOrd="0" presId="urn:microsoft.com/office/officeart/2018/2/layout/IconVerticalSolidList"/>
    <dgm:cxn modelId="{823A04B1-D75C-4070-BB54-A434E6F0B38B}" type="presParOf" srcId="{1743F873-4AFA-4C5C-A6E7-93AB73664BE2}" destId="{7FFD4504-EB7D-469A-BEA1-2062A2454A3C}" srcOrd="1" destOrd="0" presId="urn:microsoft.com/office/officeart/2018/2/layout/IconVerticalSolidList"/>
    <dgm:cxn modelId="{9FED1637-6452-4EFE-9CC7-468D3BAE5EC8}" type="presParOf" srcId="{1743F873-4AFA-4C5C-A6E7-93AB73664BE2}" destId="{32353706-484C-4892-A634-E9A5A71FC028}" srcOrd="2" destOrd="0" presId="urn:microsoft.com/office/officeart/2018/2/layout/IconVerticalSolidList"/>
    <dgm:cxn modelId="{B3FBDB2D-21DC-4D4A-BF13-EB2CB7F4129E}" type="presParOf" srcId="{1743F873-4AFA-4C5C-A6E7-93AB73664BE2}" destId="{C7C71DE8-ECB7-4615-9787-C4A97BB4D587}" srcOrd="3" destOrd="0" presId="urn:microsoft.com/office/officeart/2018/2/layout/IconVerticalSolidList"/>
    <dgm:cxn modelId="{05E91E04-5983-4111-8121-AECCB6A3802F}" type="presParOf" srcId="{0A7B2343-0E01-49B0-B646-8084676FF088}" destId="{3681DF7A-9CE6-4C8D-BAD5-018CAAE82AB2}" srcOrd="1" destOrd="0" presId="urn:microsoft.com/office/officeart/2018/2/layout/IconVerticalSolidList"/>
    <dgm:cxn modelId="{7E01AF27-C257-4E7F-8E9F-CF77E61641ED}" type="presParOf" srcId="{0A7B2343-0E01-49B0-B646-8084676FF088}" destId="{D3973E7E-CE2B-4954-AA07-6FF10913A918}" srcOrd="2" destOrd="0" presId="urn:microsoft.com/office/officeart/2018/2/layout/IconVerticalSolidList"/>
    <dgm:cxn modelId="{B1C16552-8D98-4767-AFDE-845733535580}" type="presParOf" srcId="{D3973E7E-CE2B-4954-AA07-6FF10913A918}" destId="{C923263D-D84A-4BCD-B3C0-D299E9A984C5}" srcOrd="0" destOrd="0" presId="urn:microsoft.com/office/officeart/2018/2/layout/IconVerticalSolidList"/>
    <dgm:cxn modelId="{2A20E46F-27C2-484D-B43C-FF6604729EA1}" type="presParOf" srcId="{D3973E7E-CE2B-4954-AA07-6FF10913A918}" destId="{4F00C5C0-E10E-44A5-B0A9-911C2DCEC86A}" srcOrd="1" destOrd="0" presId="urn:microsoft.com/office/officeart/2018/2/layout/IconVerticalSolidList"/>
    <dgm:cxn modelId="{CFFB7ECD-44D5-4CA6-BA5A-652E77DC8958}" type="presParOf" srcId="{D3973E7E-CE2B-4954-AA07-6FF10913A918}" destId="{FB49D16B-6DF0-4E10-8C0B-EF72BA9A81C4}" srcOrd="2" destOrd="0" presId="urn:microsoft.com/office/officeart/2018/2/layout/IconVerticalSolidList"/>
    <dgm:cxn modelId="{64832DF9-9F72-4498-B110-73D6A35B7FC0}" type="presParOf" srcId="{D3973E7E-CE2B-4954-AA07-6FF10913A918}" destId="{D14C14C6-8B87-4A4A-87BF-95FC12B4315E}" srcOrd="3" destOrd="0" presId="urn:microsoft.com/office/officeart/2018/2/layout/IconVerticalSolidList"/>
    <dgm:cxn modelId="{5E010738-D91C-4E47-B9DD-1B6683666842}" type="presParOf" srcId="{0A7B2343-0E01-49B0-B646-8084676FF088}" destId="{D241F0CB-02D3-4414-82C3-E4ED5DD03775}" srcOrd="3" destOrd="0" presId="urn:microsoft.com/office/officeart/2018/2/layout/IconVerticalSolidList"/>
    <dgm:cxn modelId="{A32C5661-F601-40E9-8A0C-944B1C56D6D1}" type="presParOf" srcId="{0A7B2343-0E01-49B0-B646-8084676FF088}" destId="{2E682987-619A-4B93-B558-02815C6CAFCB}" srcOrd="4" destOrd="0" presId="urn:microsoft.com/office/officeart/2018/2/layout/IconVerticalSolidList"/>
    <dgm:cxn modelId="{2F9415D7-32F0-4AAC-BC2C-D20FCE2D625D}" type="presParOf" srcId="{2E682987-619A-4B93-B558-02815C6CAFCB}" destId="{14C4F08C-EE26-4D6C-82CD-D7D7F1B0B020}" srcOrd="0" destOrd="0" presId="urn:microsoft.com/office/officeart/2018/2/layout/IconVerticalSolidList"/>
    <dgm:cxn modelId="{F16F4DE7-79FE-434B-8D85-60FB4A50F633}" type="presParOf" srcId="{2E682987-619A-4B93-B558-02815C6CAFCB}" destId="{25C5EA33-C31A-44AC-8AE5-94058DB156C1}" srcOrd="1" destOrd="0" presId="urn:microsoft.com/office/officeart/2018/2/layout/IconVerticalSolidList"/>
    <dgm:cxn modelId="{43DF26C1-E930-44DC-B0B7-5AD3BA2334B6}" type="presParOf" srcId="{2E682987-619A-4B93-B558-02815C6CAFCB}" destId="{25811F45-4F72-4F73-95D2-EE5700323548}" srcOrd="2" destOrd="0" presId="urn:microsoft.com/office/officeart/2018/2/layout/IconVerticalSolidList"/>
    <dgm:cxn modelId="{FFFF3673-A7DE-40BF-8400-25E5FE87CA8D}" type="presParOf" srcId="{2E682987-619A-4B93-B558-02815C6CAFCB}" destId="{A8B905F1-F982-4CD1-86EF-5A6AE03BAACE}" srcOrd="3" destOrd="0" presId="urn:microsoft.com/office/officeart/2018/2/layout/IconVerticalSolidList"/>
    <dgm:cxn modelId="{44452BA1-288B-4272-9579-20D24D157233}" type="presParOf" srcId="{0A7B2343-0E01-49B0-B646-8084676FF088}" destId="{8223A9E5-D740-4FBD-9574-72DA48B3E62C}" srcOrd="5" destOrd="0" presId="urn:microsoft.com/office/officeart/2018/2/layout/IconVerticalSolidList"/>
    <dgm:cxn modelId="{30B98985-7E5E-4A13-81DE-280B2FFD06EF}" type="presParOf" srcId="{0A7B2343-0E01-49B0-B646-8084676FF088}" destId="{FD8CD5A3-7D43-4B8C-BFDA-B6CC27179856}" srcOrd="6" destOrd="0" presId="urn:microsoft.com/office/officeart/2018/2/layout/IconVerticalSolidList"/>
    <dgm:cxn modelId="{AC48470D-62CD-4914-A5E0-F5886E78CD19}" type="presParOf" srcId="{FD8CD5A3-7D43-4B8C-BFDA-B6CC27179856}" destId="{5A461F83-5949-4855-8ACF-CA34A6A5DD8C}" srcOrd="0" destOrd="0" presId="urn:microsoft.com/office/officeart/2018/2/layout/IconVerticalSolidList"/>
    <dgm:cxn modelId="{9190F0EF-3433-43B1-A26E-B476CCBD8A58}" type="presParOf" srcId="{FD8CD5A3-7D43-4B8C-BFDA-B6CC27179856}" destId="{9D9FF7C3-34F4-4A95-9E15-FA3E04CF0107}" srcOrd="1" destOrd="0" presId="urn:microsoft.com/office/officeart/2018/2/layout/IconVerticalSolidList"/>
    <dgm:cxn modelId="{66714C20-C789-4D95-8479-FB379CA4FF5B}" type="presParOf" srcId="{FD8CD5A3-7D43-4B8C-BFDA-B6CC27179856}" destId="{4ED41B0D-854C-4715-AC99-DD5DE7694CFD}" srcOrd="2" destOrd="0" presId="urn:microsoft.com/office/officeart/2018/2/layout/IconVerticalSolidList"/>
    <dgm:cxn modelId="{436DFB08-E4D0-494E-88FD-6C39410901E0}" type="presParOf" srcId="{FD8CD5A3-7D43-4B8C-BFDA-B6CC27179856}" destId="{EA9E14EF-3F02-4A35-81DB-0C483F90B06A}" srcOrd="3" destOrd="0" presId="urn:microsoft.com/office/officeart/2018/2/layout/IconVerticalSolidList"/>
    <dgm:cxn modelId="{F4A682BF-E570-4308-BCB4-1D5D34825BCD}" type="presParOf" srcId="{FD8CD5A3-7D43-4B8C-BFDA-B6CC27179856}" destId="{7261EDA3-BE46-43B3-A7D3-FC1F514EB8A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05E49E-458B-4C6A-A685-85CBDC675D6D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BE5A690-A3F6-4171-9D49-26EACC377A68}">
      <dgm:prSet/>
      <dgm:spPr/>
      <dgm:t>
        <a:bodyPr/>
        <a:lstStyle/>
        <a:p>
          <a:r>
            <a:rPr lang="en-GB" dirty="0"/>
            <a:t>Pass the “So What” “No Yawns”  Test</a:t>
          </a:r>
          <a:endParaRPr lang="en-US" dirty="0"/>
        </a:p>
      </dgm:t>
    </dgm:pt>
    <dgm:pt modelId="{74C32324-C539-4A7E-93D2-222395940EC6}" type="parTrans" cxnId="{6E9FB731-E36A-4CBF-B426-C539D9E7364D}">
      <dgm:prSet/>
      <dgm:spPr/>
      <dgm:t>
        <a:bodyPr/>
        <a:lstStyle/>
        <a:p>
          <a:endParaRPr lang="en-US"/>
        </a:p>
      </dgm:t>
    </dgm:pt>
    <dgm:pt modelId="{19C118B6-F237-4C96-8B64-7B89EE384D0D}" type="sibTrans" cxnId="{6E9FB731-E36A-4CBF-B426-C539D9E7364D}">
      <dgm:prSet/>
      <dgm:spPr/>
      <dgm:t>
        <a:bodyPr/>
        <a:lstStyle/>
        <a:p>
          <a:endParaRPr lang="en-US"/>
        </a:p>
      </dgm:t>
    </dgm:pt>
    <dgm:pt modelId="{11E15AFB-7954-47F4-B124-E294D9C10854}">
      <dgm:prSet/>
      <dgm:spPr/>
      <dgm:t>
        <a:bodyPr/>
        <a:lstStyle/>
        <a:p>
          <a:r>
            <a:rPr lang="en-GB"/>
            <a:t>Is there a Threat?</a:t>
          </a:r>
          <a:endParaRPr lang="en-US"/>
        </a:p>
      </dgm:t>
    </dgm:pt>
    <dgm:pt modelId="{0073F380-1E3D-414B-8232-C85BC1650ED7}" type="parTrans" cxnId="{F8FA79E3-7B6F-49B6-9676-3303658B7B70}">
      <dgm:prSet/>
      <dgm:spPr/>
      <dgm:t>
        <a:bodyPr/>
        <a:lstStyle/>
        <a:p>
          <a:endParaRPr lang="en-US"/>
        </a:p>
      </dgm:t>
    </dgm:pt>
    <dgm:pt modelId="{3E9C5742-E849-48D7-9976-9218E6820D88}" type="sibTrans" cxnId="{F8FA79E3-7B6F-49B6-9676-3303658B7B70}">
      <dgm:prSet/>
      <dgm:spPr/>
      <dgm:t>
        <a:bodyPr/>
        <a:lstStyle/>
        <a:p>
          <a:endParaRPr lang="en-US"/>
        </a:p>
      </dgm:t>
    </dgm:pt>
    <dgm:pt modelId="{2E0FF862-463A-464F-8891-60BA72802699}">
      <dgm:prSet/>
      <dgm:spPr/>
      <dgm:t>
        <a:bodyPr/>
        <a:lstStyle/>
        <a:p>
          <a:r>
            <a:rPr lang="en-GB"/>
            <a:t>Does it Inspire?</a:t>
          </a:r>
          <a:endParaRPr lang="en-US"/>
        </a:p>
      </dgm:t>
    </dgm:pt>
    <dgm:pt modelId="{31DC10B4-0AE7-44F7-8F4F-F6A1A717FD15}" type="parTrans" cxnId="{E2F14B37-84D5-40B1-979D-7E3E8AD103E1}">
      <dgm:prSet/>
      <dgm:spPr/>
      <dgm:t>
        <a:bodyPr/>
        <a:lstStyle/>
        <a:p>
          <a:endParaRPr lang="en-US"/>
        </a:p>
      </dgm:t>
    </dgm:pt>
    <dgm:pt modelId="{388E291F-7A87-4EFA-9B63-E87008751E35}" type="sibTrans" cxnId="{E2F14B37-84D5-40B1-979D-7E3E8AD103E1}">
      <dgm:prSet/>
      <dgm:spPr/>
      <dgm:t>
        <a:bodyPr/>
        <a:lstStyle/>
        <a:p>
          <a:endParaRPr lang="en-US"/>
        </a:p>
      </dgm:t>
    </dgm:pt>
    <dgm:pt modelId="{7BD1173B-FD7B-4F42-B76F-056FAB86688D}">
      <dgm:prSet/>
      <dgm:spPr/>
      <dgm:t>
        <a:bodyPr/>
        <a:lstStyle/>
        <a:p>
          <a:r>
            <a:rPr lang="en-GB"/>
            <a:t>Fulfill a significant Lack?</a:t>
          </a:r>
          <a:endParaRPr lang="en-US"/>
        </a:p>
      </dgm:t>
    </dgm:pt>
    <dgm:pt modelId="{2007B24F-7943-408B-BBEC-A070BE7DD18E}" type="parTrans" cxnId="{6203A1CD-CF7C-4B7F-B2E2-0B9F870D8020}">
      <dgm:prSet/>
      <dgm:spPr/>
      <dgm:t>
        <a:bodyPr/>
        <a:lstStyle/>
        <a:p>
          <a:endParaRPr lang="en-US"/>
        </a:p>
      </dgm:t>
    </dgm:pt>
    <dgm:pt modelId="{841F7343-155C-4F7E-B075-C6D6F66158AF}" type="sibTrans" cxnId="{6203A1CD-CF7C-4B7F-B2E2-0B9F870D8020}">
      <dgm:prSet/>
      <dgm:spPr/>
      <dgm:t>
        <a:bodyPr/>
        <a:lstStyle/>
        <a:p>
          <a:endParaRPr lang="en-US"/>
        </a:p>
      </dgm:t>
    </dgm:pt>
    <dgm:pt modelId="{D742B959-8233-4FC7-B5A0-92EF010486ED}">
      <dgm:prSet/>
      <dgm:spPr/>
      <dgm:t>
        <a:bodyPr/>
        <a:lstStyle/>
        <a:p>
          <a:r>
            <a:rPr lang="en-GB"/>
            <a:t>Has it been endorsed by peers?</a:t>
          </a:r>
          <a:endParaRPr lang="en-US"/>
        </a:p>
      </dgm:t>
    </dgm:pt>
    <dgm:pt modelId="{E55DEA42-FD14-44BC-9594-F0DB2698C4E1}" type="parTrans" cxnId="{7E30CEE3-F049-4835-BD04-6BFD61EEA9A2}">
      <dgm:prSet/>
      <dgm:spPr/>
      <dgm:t>
        <a:bodyPr/>
        <a:lstStyle/>
        <a:p>
          <a:endParaRPr lang="en-US"/>
        </a:p>
      </dgm:t>
    </dgm:pt>
    <dgm:pt modelId="{39EEE36B-D724-4C13-97D8-717C7F04F9E9}" type="sibTrans" cxnId="{7E30CEE3-F049-4835-BD04-6BFD61EEA9A2}">
      <dgm:prSet/>
      <dgm:spPr/>
      <dgm:t>
        <a:bodyPr/>
        <a:lstStyle/>
        <a:p>
          <a:endParaRPr lang="en-US"/>
        </a:p>
      </dgm:t>
    </dgm:pt>
    <dgm:pt modelId="{C98CF653-D085-4142-AEFC-3652EB21D4DD}">
      <dgm:prSet/>
      <dgm:spPr/>
      <dgm:t>
        <a:bodyPr/>
        <a:lstStyle/>
        <a:p>
          <a:r>
            <a:rPr lang="en-GB"/>
            <a:t>Sources of Stories</a:t>
          </a:r>
          <a:endParaRPr lang="en-US"/>
        </a:p>
      </dgm:t>
    </dgm:pt>
    <dgm:pt modelId="{CD2E6199-E995-4F6C-90B2-F3BCA1ED6C43}" type="parTrans" cxnId="{D746CC30-B98E-41F4-9477-179BAFBEBE3B}">
      <dgm:prSet/>
      <dgm:spPr/>
      <dgm:t>
        <a:bodyPr/>
        <a:lstStyle/>
        <a:p>
          <a:endParaRPr lang="en-US"/>
        </a:p>
      </dgm:t>
    </dgm:pt>
    <dgm:pt modelId="{3BD504F0-AE46-42C0-94E2-468579A6B711}" type="sibTrans" cxnId="{D746CC30-B98E-41F4-9477-179BAFBEBE3B}">
      <dgm:prSet/>
      <dgm:spPr/>
      <dgm:t>
        <a:bodyPr/>
        <a:lstStyle/>
        <a:p>
          <a:endParaRPr lang="en-US"/>
        </a:p>
      </dgm:t>
    </dgm:pt>
    <dgm:pt modelId="{ECCB0F43-C5DB-450D-B8E5-FC121DAEBC30}">
      <dgm:prSet/>
      <dgm:spPr/>
      <dgm:t>
        <a:bodyPr/>
        <a:lstStyle/>
        <a:p>
          <a:r>
            <a:rPr lang="en-GB"/>
            <a:t>Company structure</a:t>
          </a:r>
          <a:endParaRPr lang="en-US"/>
        </a:p>
      </dgm:t>
    </dgm:pt>
    <dgm:pt modelId="{4F3CA113-3DB7-4901-8DCC-CAA04F2789C1}" type="parTrans" cxnId="{F79EA947-B570-4807-9093-49C266DA888C}">
      <dgm:prSet/>
      <dgm:spPr/>
      <dgm:t>
        <a:bodyPr/>
        <a:lstStyle/>
        <a:p>
          <a:endParaRPr lang="en-US"/>
        </a:p>
      </dgm:t>
    </dgm:pt>
    <dgm:pt modelId="{E357D004-7283-40C7-B2C0-636CEC1A71C3}" type="sibTrans" cxnId="{F79EA947-B570-4807-9093-49C266DA888C}">
      <dgm:prSet/>
      <dgm:spPr/>
      <dgm:t>
        <a:bodyPr/>
        <a:lstStyle/>
        <a:p>
          <a:endParaRPr lang="en-US"/>
        </a:p>
      </dgm:t>
    </dgm:pt>
    <dgm:pt modelId="{693103AF-7ADE-4CF1-9AA0-47E0E1D8FC86}">
      <dgm:prSet/>
      <dgm:spPr/>
      <dgm:t>
        <a:bodyPr/>
        <a:lstStyle/>
        <a:p>
          <a:r>
            <a:rPr lang="en-GB"/>
            <a:t>Team Staff Founders</a:t>
          </a:r>
          <a:endParaRPr lang="en-US"/>
        </a:p>
      </dgm:t>
    </dgm:pt>
    <dgm:pt modelId="{94456511-8529-4C66-A081-9B441389942D}" type="parTrans" cxnId="{426B2FF2-27D7-42DD-8670-25243EA60955}">
      <dgm:prSet/>
      <dgm:spPr/>
      <dgm:t>
        <a:bodyPr/>
        <a:lstStyle/>
        <a:p>
          <a:endParaRPr lang="en-US"/>
        </a:p>
      </dgm:t>
    </dgm:pt>
    <dgm:pt modelId="{2463056B-DCC4-4027-A8DC-29C07F5D2430}" type="sibTrans" cxnId="{426B2FF2-27D7-42DD-8670-25243EA60955}">
      <dgm:prSet/>
      <dgm:spPr/>
      <dgm:t>
        <a:bodyPr/>
        <a:lstStyle/>
        <a:p>
          <a:endParaRPr lang="en-US"/>
        </a:p>
      </dgm:t>
    </dgm:pt>
    <dgm:pt modelId="{35228596-E39D-45D7-BEBF-C9E68F38D162}">
      <dgm:prSet/>
      <dgm:spPr/>
      <dgm:t>
        <a:bodyPr/>
        <a:lstStyle/>
        <a:p>
          <a:r>
            <a:rPr lang="en-GB"/>
            <a:t>Daily Ops</a:t>
          </a:r>
          <a:endParaRPr lang="en-US"/>
        </a:p>
      </dgm:t>
    </dgm:pt>
    <dgm:pt modelId="{49E12CC9-1D0E-47FB-AA9A-B30CDDA86071}" type="parTrans" cxnId="{057D598F-DE35-441D-9411-CAAA4AEAC3E4}">
      <dgm:prSet/>
      <dgm:spPr/>
      <dgm:t>
        <a:bodyPr/>
        <a:lstStyle/>
        <a:p>
          <a:endParaRPr lang="en-US"/>
        </a:p>
      </dgm:t>
    </dgm:pt>
    <dgm:pt modelId="{3DAE956B-EA74-4BE2-80F3-72B05E9531A8}" type="sibTrans" cxnId="{057D598F-DE35-441D-9411-CAAA4AEAC3E4}">
      <dgm:prSet/>
      <dgm:spPr/>
      <dgm:t>
        <a:bodyPr/>
        <a:lstStyle/>
        <a:p>
          <a:endParaRPr lang="en-US"/>
        </a:p>
      </dgm:t>
    </dgm:pt>
    <dgm:pt modelId="{1D81BB43-D3CB-4399-8E3E-99545DC5C5BA}">
      <dgm:prSet/>
      <dgm:spPr/>
      <dgm:t>
        <a:bodyPr/>
        <a:lstStyle/>
        <a:p>
          <a:r>
            <a:rPr lang="en-GB"/>
            <a:t>Your offering – Value prosoition</a:t>
          </a:r>
          <a:endParaRPr lang="en-US"/>
        </a:p>
      </dgm:t>
    </dgm:pt>
    <dgm:pt modelId="{16D92B8D-8833-4343-899D-32C1AC840F11}" type="parTrans" cxnId="{B780B39E-5840-42AB-B454-1EE24D3DB226}">
      <dgm:prSet/>
      <dgm:spPr/>
      <dgm:t>
        <a:bodyPr/>
        <a:lstStyle/>
        <a:p>
          <a:endParaRPr lang="en-US"/>
        </a:p>
      </dgm:t>
    </dgm:pt>
    <dgm:pt modelId="{D5FDD14F-6787-4BDE-A375-0C647A79B3F8}" type="sibTrans" cxnId="{B780B39E-5840-42AB-B454-1EE24D3DB226}">
      <dgm:prSet/>
      <dgm:spPr/>
      <dgm:t>
        <a:bodyPr/>
        <a:lstStyle/>
        <a:p>
          <a:endParaRPr lang="en-US"/>
        </a:p>
      </dgm:t>
    </dgm:pt>
    <dgm:pt modelId="{76D451E0-5C5F-43A9-82EB-ABDF7BB604CB}">
      <dgm:prSet/>
      <dgm:spPr/>
      <dgm:t>
        <a:bodyPr/>
        <a:lstStyle/>
        <a:p>
          <a:r>
            <a:rPr lang="en-GB"/>
            <a:t>Customers</a:t>
          </a:r>
          <a:endParaRPr lang="en-US"/>
        </a:p>
      </dgm:t>
    </dgm:pt>
    <dgm:pt modelId="{7D788EDB-9315-498D-BBBD-89861874130D}" type="parTrans" cxnId="{68743F26-DA36-4AEE-96BF-2CDD2FBABC6C}">
      <dgm:prSet/>
      <dgm:spPr/>
      <dgm:t>
        <a:bodyPr/>
        <a:lstStyle/>
        <a:p>
          <a:endParaRPr lang="en-US"/>
        </a:p>
      </dgm:t>
    </dgm:pt>
    <dgm:pt modelId="{D02F42F6-2032-4375-9FB5-229F9F843725}" type="sibTrans" cxnId="{68743F26-DA36-4AEE-96BF-2CDD2FBABC6C}">
      <dgm:prSet/>
      <dgm:spPr/>
      <dgm:t>
        <a:bodyPr/>
        <a:lstStyle/>
        <a:p>
          <a:endParaRPr lang="en-US"/>
        </a:p>
      </dgm:t>
    </dgm:pt>
    <dgm:pt modelId="{5FED1DC1-F016-4018-A2E7-36A4E70D30F7}" type="pres">
      <dgm:prSet presAssocID="{6505E49E-458B-4C6A-A685-85CBDC675D6D}" presName="Name0" presStyleCnt="0">
        <dgm:presLayoutVars>
          <dgm:dir/>
          <dgm:animLvl val="lvl"/>
          <dgm:resizeHandles val="exact"/>
        </dgm:presLayoutVars>
      </dgm:prSet>
      <dgm:spPr/>
    </dgm:pt>
    <dgm:pt modelId="{8D813C20-9CAE-4386-B957-E33DD628EF71}" type="pres">
      <dgm:prSet presAssocID="{EBE5A690-A3F6-4171-9D49-26EACC377A68}" presName="composite" presStyleCnt="0"/>
      <dgm:spPr/>
    </dgm:pt>
    <dgm:pt modelId="{63276D3B-ADDC-48FB-984F-756EFF951A20}" type="pres">
      <dgm:prSet presAssocID="{EBE5A690-A3F6-4171-9D49-26EACC377A6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AA20348-B0B2-4214-8513-BE909474546D}" type="pres">
      <dgm:prSet presAssocID="{EBE5A690-A3F6-4171-9D49-26EACC377A68}" presName="desTx" presStyleLbl="alignAccFollowNode1" presStyleIdx="0" presStyleCnt="2">
        <dgm:presLayoutVars>
          <dgm:bulletEnabled val="1"/>
        </dgm:presLayoutVars>
      </dgm:prSet>
      <dgm:spPr/>
    </dgm:pt>
    <dgm:pt modelId="{C90E5C94-EFFA-4BCF-87E1-0FC699BE4195}" type="pres">
      <dgm:prSet presAssocID="{19C118B6-F237-4C96-8B64-7B89EE384D0D}" presName="space" presStyleCnt="0"/>
      <dgm:spPr/>
    </dgm:pt>
    <dgm:pt modelId="{647C5AC1-7C0F-459C-BD09-37658F118B45}" type="pres">
      <dgm:prSet presAssocID="{C98CF653-D085-4142-AEFC-3652EB21D4DD}" presName="composite" presStyleCnt="0"/>
      <dgm:spPr/>
    </dgm:pt>
    <dgm:pt modelId="{3B5A024F-A33E-4F0C-BE8B-95253904DBD9}" type="pres">
      <dgm:prSet presAssocID="{C98CF653-D085-4142-AEFC-3652EB21D4D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2A50200-7F75-4221-B3BC-113BD1399182}" type="pres">
      <dgm:prSet presAssocID="{C98CF653-D085-4142-AEFC-3652EB21D4D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820790B-58FE-4135-8C1C-DA8950A31A3A}" type="presOf" srcId="{11E15AFB-7954-47F4-B124-E294D9C10854}" destId="{CAA20348-B0B2-4214-8513-BE909474546D}" srcOrd="0" destOrd="0" presId="urn:microsoft.com/office/officeart/2005/8/layout/hList1"/>
    <dgm:cxn modelId="{2D1FDA14-2659-4570-9739-A52738C30CBA}" type="presOf" srcId="{D742B959-8233-4FC7-B5A0-92EF010486ED}" destId="{CAA20348-B0B2-4214-8513-BE909474546D}" srcOrd="0" destOrd="3" presId="urn:microsoft.com/office/officeart/2005/8/layout/hList1"/>
    <dgm:cxn modelId="{68743F26-DA36-4AEE-96BF-2CDD2FBABC6C}" srcId="{C98CF653-D085-4142-AEFC-3652EB21D4DD}" destId="{76D451E0-5C5F-43A9-82EB-ABDF7BB604CB}" srcOrd="4" destOrd="0" parTransId="{7D788EDB-9315-498D-BBBD-89861874130D}" sibTransId="{D02F42F6-2032-4375-9FB5-229F9F843725}"/>
    <dgm:cxn modelId="{D746CC30-B98E-41F4-9477-179BAFBEBE3B}" srcId="{6505E49E-458B-4C6A-A685-85CBDC675D6D}" destId="{C98CF653-D085-4142-AEFC-3652EB21D4DD}" srcOrd="1" destOrd="0" parTransId="{CD2E6199-E995-4F6C-90B2-F3BCA1ED6C43}" sibTransId="{3BD504F0-AE46-42C0-94E2-468579A6B711}"/>
    <dgm:cxn modelId="{6E9FB731-E36A-4CBF-B426-C539D9E7364D}" srcId="{6505E49E-458B-4C6A-A685-85CBDC675D6D}" destId="{EBE5A690-A3F6-4171-9D49-26EACC377A68}" srcOrd="0" destOrd="0" parTransId="{74C32324-C539-4A7E-93D2-222395940EC6}" sibTransId="{19C118B6-F237-4C96-8B64-7B89EE384D0D}"/>
    <dgm:cxn modelId="{E2F14B37-84D5-40B1-979D-7E3E8AD103E1}" srcId="{EBE5A690-A3F6-4171-9D49-26EACC377A68}" destId="{2E0FF862-463A-464F-8891-60BA72802699}" srcOrd="1" destOrd="0" parTransId="{31DC10B4-0AE7-44F7-8F4F-F6A1A717FD15}" sibTransId="{388E291F-7A87-4EFA-9B63-E87008751E35}"/>
    <dgm:cxn modelId="{D4111566-26AD-436B-8A8B-DF2222A66673}" type="presOf" srcId="{2E0FF862-463A-464F-8891-60BA72802699}" destId="{CAA20348-B0B2-4214-8513-BE909474546D}" srcOrd="0" destOrd="1" presId="urn:microsoft.com/office/officeart/2005/8/layout/hList1"/>
    <dgm:cxn modelId="{F79EA947-B570-4807-9093-49C266DA888C}" srcId="{C98CF653-D085-4142-AEFC-3652EB21D4DD}" destId="{ECCB0F43-C5DB-450D-B8E5-FC121DAEBC30}" srcOrd="0" destOrd="0" parTransId="{4F3CA113-3DB7-4901-8DCC-CAA04F2789C1}" sibTransId="{E357D004-7283-40C7-B2C0-636CEC1A71C3}"/>
    <dgm:cxn modelId="{5C01257C-9A7A-4D67-9D26-74FD1A45FD36}" type="presOf" srcId="{6505E49E-458B-4C6A-A685-85CBDC675D6D}" destId="{5FED1DC1-F016-4018-A2E7-36A4E70D30F7}" srcOrd="0" destOrd="0" presId="urn:microsoft.com/office/officeart/2005/8/layout/hList1"/>
    <dgm:cxn modelId="{057D598F-DE35-441D-9411-CAAA4AEAC3E4}" srcId="{C98CF653-D085-4142-AEFC-3652EB21D4DD}" destId="{35228596-E39D-45D7-BEBF-C9E68F38D162}" srcOrd="2" destOrd="0" parTransId="{49E12CC9-1D0E-47FB-AA9A-B30CDDA86071}" sibTransId="{3DAE956B-EA74-4BE2-80F3-72B05E9531A8}"/>
    <dgm:cxn modelId="{4E29819C-E769-47B0-93E2-18A3803272AD}" type="presOf" srcId="{76D451E0-5C5F-43A9-82EB-ABDF7BB604CB}" destId="{32A50200-7F75-4221-B3BC-113BD1399182}" srcOrd="0" destOrd="4" presId="urn:microsoft.com/office/officeart/2005/8/layout/hList1"/>
    <dgm:cxn modelId="{B780B39E-5840-42AB-B454-1EE24D3DB226}" srcId="{C98CF653-D085-4142-AEFC-3652EB21D4DD}" destId="{1D81BB43-D3CB-4399-8E3E-99545DC5C5BA}" srcOrd="3" destOrd="0" parTransId="{16D92B8D-8833-4343-899D-32C1AC840F11}" sibTransId="{D5FDD14F-6787-4BDE-A375-0C647A79B3F8}"/>
    <dgm:cxn modelId="{DE8981AB-3EEF-497E-8F28-777FF17CA554}" type="presOf" srcId="{7BD1173B-FD7B-4F42-B76F-056FAB86688D}" destId="{CAA20348-B0B2-4214-8513-BE909474546D}" srcOrd="0" destOrd="2" presId="urn:microsoft.com/office/officeart/2005/8/layout/hList1"/>
    <dgm:cxn modelId="{FCD128AC-1AAA-40FB-82C2-4FB4138924DD}" type="presOf" srcId="{C98CF653-D085-4142-AEFC-3652EB21D4DD}" destId="{3B5A024F-A33E-4F0C-BE8B-95253904DBD9}" srcOrd="0" destOrd="0" presId="urn:microsoft.com/office/officeart/2005/8/layout/hList1"/>
    <dgm:cxn modelId="{0EF970AD-0284-4DDA-9893-4C688C04ACFA}" type="presOf" srcId="{ECCB0F43-C5DB-450D-B8E5-FC121DAEBC30}" destId="{32A50200-7F75-4221-B3BC-113BD1399182}" srcOrd="0" destOrd="0" presId="urn:microsoft.com/office/officeart/2005/8/layout/hList1"/>
    <dgm:cxn modelId="{F55C71B3-F55D-43D3-B50F-5731750B73A1}" type="presOf" srcId="{35228596-E39D-45D7-BEBF-C9E68F38D162}" destId="{32A50200-7F75-4221-B3BC-113BD1399182}" srcOrd="0" destOrd="2" presId="urn:microsoft.com/office/officeart/2005/8/layout/hList1"/>
    <dgm:cxn modelId="{162E40BD-0B48-44B8-A8DD-E0C333D66BB5}" type="presOf" srcId="{693103AF-7ADE-4CF1-9AA0-47E0E1D8FC86}" destId="{32A50200-7F75-4221-B3BC-113BD1399182}" srcOrd="0" destOrd="1" presId="urn:microsoft.com/office/officeart/2005/8/layout/hList1"/>
    <dgm:cxn modelId="{7C06B3BD-0BA7-41C2-BA1D-001358266F30}" type="presOf" srcId="{EBE5A690-A3F6-4171-9D49-26EACC377A68}" destId="{63276D3B-ADDC-48FB-984F-756EFF951A20}" srcOrd="0" destOrd="0" presId="urn:microsoft.com/office/officeart/2005/8/layout/hList1"/>
    <dgm:cxn modelId="{6203A1CD-CF7C-4B7F-B2E2-0B9F870D8020}" srcId="{EBE5A690-A3F6-4171-9D49-26EACC377A68}" destId="{7BD1173B-FD7B-4F42-B76F-056FAB86688D}" srcOrd="2" destOrd="0" parTransId="{2007B24F-7943-408B-BBEC-A070BE7DD18E}" sibTransId="{841F7343-155C-4F7E-B075-C6D6F66158AF}"/>
    <dgm:cxn modelId="{F8FA79E3-7B6F-49B6-9676-3303658B7B70}" srcId="{EBE5A690-A3F6-4171-9D49-26EACC377A68}" destId="{11E15AFB-7954-47F4-B124-E294D9C10854}" srcOrd="0" destOrd="0" parTransId="{0073F380-1E3D-414B-8232-C85BC1650ED7}" sibTransId="{3E9C5742-E849-48D7-9976-9218E6820D88}"/>
    <dgm:cxn modelId="{7E30CEE3-F049-4835-BD04-6BFD61EEA9A2}" srcId="{EBE5A690-A3F6-4171-9D49-26EACC377A68}" destId="{D742B959-8233-4FC7-B5A0-92EF010486ED}" srcOrd="3" destOrd="0" parTransId="{E55DEA42-FD14-44BC-9594-F0DB2698C4E1}" sibTransId="{39EEE36B-D724-4C13-97D8-717C7F04F9E9}"/>
    <dgm:cxn modelId="{426B2FF2-27D7-42DD-8670-25243EA60955}" srcId="{C98CF653-D085-4142-AEFC-3652EB21D4DD}" destId="{693103AF-7ADE-4CF1-9AA0-47E0E1D8FC86}" srcOrd="1" destOrd="0" parTransId="{94456511-8529-4C66-A081-9B441389942D}" sibTransId="{2463056B-DCC4-4027-A8DC-29C07F5D2430}"/>
    <dgm:cxn modelId="{F0165BFD-825D-48B7-B10A-B0B6E1C5FB59}" type="presOf" srcId="{1D81BB43-D3CB-4399-8E3E-99545DC5C5BA}" destId="{32A50200-7F75-4221-B3BC-113BD1399182}" srcOrd="0" destOrd="3" presId="urn:microsoft.com/office/officeart/2005/8/layout/hList1"/>
    <dgm:cxn modelId="{F0F4D636-D472-45E2-84FC-5370607807CE}" type="presParOf" srcId="{5FED1DC1-F016-4018-A2E7-36A4E70D30F7}" destId="{8D813C20-9CAE-4386-B957-E33DD628EF71}" srcOrd="0" destOrd="0" presId="urn:microsoft.com/office/officeart/2005/8/layout/hList1"/>
    <dgm:cxn modelId="{9EC7D3CC-C6B5-4ADA-889A-1F1F50488458}" type="presParOf" srcId="{8D813C20-9CAE-4386-B957-E33DD628EF71}" destId="{63276D3B-ADDC-48FB-984F-756EFF951A20}" srcOrd="0" destOrd="0" presId="urn:microsoft.com/office/officeart/2005/8/layout/hList1"/>
    <dgm:cxn modelId="{2784F276-E09F-4CC5-9CE0-5F5E57403867}" type="presParOf" srcId="{8D813C20-9CAE-4386-B957-E33DD628EF71}" destId="{CAA20348-B0B2-4214-8513-BE909474546D}" srcOrd="1" destOrd="0" presId="urn:microsoft.com/office/officeart/2005/8/layout/hList1"/>
    <dgm:cxn modelId="{FB278288-4BB3-42D2-9DB0-7F9B8BB5BBC4}" type="presParOf" srcId="{5FED1DC1-F016-4018-A2E7-36A4E70D30F7}" destId="{C90E5C94-EFFA-4BCF-87E1-0FC699BE4195}" srcOrd="1" destOrd="0" presId="urn:microsoft.com/office/officeart/2005/8/layout/hList1"/>
    <dgm:cxn modelId="{52BECFF5-9632-4F75-8B5E-6139FC820B03}" type="presParOf" srcId="{5FED1DC1-F016-4018-A2E7-36A4E70D30F7}" destId="{647C5AC1-7C0F-459C-BD09-37658F118B45}" srcOrd="2" destOrd="0" presId="urn:microsoft.com/office/officeart/2005/8/layout/hList1"/>
    <dgm:cxn modelId="{341257C1-7D21-4B57-8B9F-48C54E867571}" type="presParOf" srcId="{647C5AC1-7C0F-459C-BD09-37658F118B45}" destId="{3B5A024F-A33E-4F0C-BE8B-95253904DBD9}" srcOrd="0" destOrd="0" presId="urn:microsoft.com/office/officeart/2005/8/layout/hList1"/>
    <dgm:cxn modelId="{CC216DFE-CBD8-4DE2-84C7-BF873F51C498}" type="presParOf" srcId="{647C5AC1-7C0F-459C-BD09-37658F118B45}" destId="{32A50200-7F75-4221-B3BC-113BD13991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133D33-604D-4942-B799-8437C3FC125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2A8501C-6E7E-46F6-BAE4-3C30C77C6477}">
      <dgm:prSet/>
      <dgm:spPr/>
      <dgm:t>
        <a:bodyPr/>
        <a:lstStyle/>
        <a:p>
          <a:pPr>
            <a:defRPr b="1"/>
          </a:pPr>
          <a:r>
            <a:rPr lang="en-GB"/>
            <a:t>A big idea reflected in the headline</a:t>
          </a:r>
          <a:endParaRPr lang="en-US"/>
        </a:p>
      </dgm:t>
    </dgm:pt>
    <dgm:pt modelId="{4EBC5189-8113-4A12-8E67-3F1160DA3C7A}" type="parTrans" cxnId="{55AE6AFB-29FE-4AA0-AC1A-371350F39CC1}">
      <dgm:prSet/>
      <dgm:spPr/>
      <dgm:t>
        <a:bodyPr/>
        <a:lstStyle/>
        <a:p>
          <a:endParaRPr lang="en-US"/>
        </a:p>
      </dgm:t>
    </dgm:pt>
    <dgm:pt modelId="{21B3A1D7-23A5-4022-98E7-075B6447E90E}" type="sibTrans" cxnId="{55AE6AFB-29FE-4AA0-AC1A-371350F39CC1}">
      <dgm:prSet/>
      <dgm:spPr/>
      <dgm:t>
        <a:bodyPr/>
        <a:lstStyle/>
        <a:p>
          <a:endParaRPr lang="en-US"/>
        </a:p>
      </dgm:t>
    </dgm:pt>
    <dgm:pt modelId="{9E581A95-FAA9-48C4-8E5F-790B15697B9D}">
      <dgm:prSet/>
      <dgm:spPr/>
      <dgm:t>
        <a:bodyPr/>
        <a:lstStyle/>
        <a:p>
          <a:pPr>
            <a:defRPr b="1"/>
          </a:pPr>
          <a:r>
            <a:rPr lang="en-GB"/>
            <a:t>Never more than 800 words , I prefer 400.</a:t>
          </a:r>
          <a:endParaRPr lang="en-US"/>
        </a:p>
      </dgm:t>
    </dgm:pt>
    <dgm:pt modelId="{A80164DB-C103-493C-B9CA-CD0344C774A8}" type="parTrans" cxnId="{62F76018-1DC5-46DB-9746-DCC48220B9A9}">
      <dgm:prSet/>
      <dgm:spPr/>
      <dgm:t>
        <a:bodyPr/>
        <a:lstStyle/>
        <a:p>
          <a:endParaRPr lang="en-US"/>
        </a:p>
      </dgm:t>
    </dgm:pt>
    <dgm:pt modelId="{39DCF62D-A535-4589-8091-0180FD0C0E54}" type="sibTrans" cxnId="{62F76018-1DC5-46DB-9746-DCC48220B9A9}">
      <dgm:prSet/>
      <dgm:spPr/>
      <dgm:t>
        <a:bodyPr/>
        <a:lstStyle/>
        <a:p>
          <a:endParaRPr lang="en-US"/>
        </a:p>
      </dgm:t>
    </dgm:pt>
    <dgm:pt modelId="{1F16B7A1-DE34-402E-9059-DC72A42DB9D7}">
      <dgm:prSet/>
      <dgm:spPr/>
      <dgm:t>
        <a:bodyPr/>
        <a:lstStyle/>
        <a:p>
          <a:pPr>
            <a:defRPr b="1"/>
          </a:pPr>
          <a:r>
            <a:rPr lang="en-GB"/>
            <a:t>Answer the questions Kipling's servants asked 5 “W”s 1 “H”</a:t>
          </a:r>
          <a:endParaRPr lang="en-US"/>
        </a:p>
      </dgm:t>
    </dgm:pt>
    <dgm:pt modelId="{8B2E9BEC-3658-4EF7-AD22-DABC66CEBD61}" type="parTrans" cxnId="{08A3C0E4-CA16-436C-95D2-93682237D9D9}">
      <dgm:prSet/>
      <dgm:spPr/>
      <dgm:t>
        <a:bodyPr/>
        <a:lstStyle/>
        <a:p>
          <a:endParaRPr lang="en-US"/>
        </a:p>
      </dgm:t>
    </dgm:pt>
    <dgm:pt modelId="{B7EAE56C-6F8B-46BA-807E-44CB2C15DF43}" type="sibTrans" cxnId="{08A3C0E4-CA16-436C-95D2-93682237D9D9}">
      <dgm:prSet/>
      <dgm:spPr/>
      <dgm:t>
        <a:bodyPr/>
        <a:lstStyle/>
        <a:p>
          <a:endParaRPr lang="en-US"/>
        </a:p>
      </dgm:t>
    </dgm:pt>
    <dgm:pt modelId="{4F3200C4-636A-4C52-85C4-062851EEE835}">
      <dgm:prSet/>
      <dgm:spPr/>
      <dgm:t>
        <a:bodyPr/>
        <a:lstStyle/>
        <a:p>
          <a:r>
            <a:rPr lang="en-GB"/>
            <a:t>What</a:t>
          </a:r>
          <a:endParaRPr lang="en-US"/>
        </a:p>
      </dgm:t>
    </dgm:pt>
    <dgm:pt modelId="{FC184E97-3BDF-4EE0-83E1-BC4F0C3C2968}" type="parTrans" cxnId="{072CB7CA-636A-43A3-A8DC-3FD671925A4B}">
      <dgm:prSet/>
      <dgm:spPr/>
      <dgm:t>
        <a:bodyPr/>
        <a:lstStyle/>
        <a:p>
          <a:endParaRPr lang="en-US"/>
        </a:p>
      </dgm:t>
    </dgm:pt>
    <dgm:pt modelId="{561C9549-5A73-43F2-9418-87A1148B504E}" type="sibTrans" cxnId="{072CB7CA-636A-43A3-A8DC-3FD671925A4B}">
      <dgm:prSet/>
      <dgm:spPr/>
      <dgm:t>
        <a:bodyPr/>
        <a:lstStyle/>
        <a:p>
          <a:endParaRPr lang="en-US"/>
        </a:p>
      </dgm:t>
    </dgm:pt>
    <dgm:pt modelId="{2C14E3DD-ABCC-44F7-A864-04EC36BA2C4C}">
      <dgm:prSet/>
      <dgm:spPr/>
      <dgm:t>
        <a:bodyPr/>
        <a:lstStyle/>
        <a:p>
          <a:r>
            <a:rPr lang="en-GB"/>
            <a:t>Where</a:t>
          </a:r>
          <a:endParaRPr lang="en-US"/>
        </a:p>
      </dgm:t>
    </dgm:pt>
    <dgm:pt modelId="{E16DD17D-A610-4414-B091-5D4DE1134239}" type="parTrans" cxnId="{76A79A73-83D8-4226-8981-FB235052C0A8}">
      <dgm:prSet/>
      <dgm:spPr/>
      <dgm:t>
        <a:bodyPr/>
        <a:lstStyle/>
        <a:p>
          <a:endParaRPr lang="en-US"/>
        </a:p>
      </dgm:t>
    </dgm:pt>
    <dgm:pt modelId="{B0A697A3-D70A-4151-9C59-7064E6A5B466}" type="sibTrans" cxnId="{76A79A73-83D8-4226-8981-FB235052C0A8}">
      <dgm:prSet/>
      <dgm:spPr/>
      <dgm:t>
        <a:bodyPr/>
        <a:lstStyle/>
        <a:p>
          <a:endParaRPr lang="en-US"/>
        </a:p>
      </dgm:t>
    </dgm:pt>
    <dgm:pt modelId="{F3982ECA-08A5-4F26-9D6E-7345033F0B04}">
      <dgm:prSet/>
      <dgm:spPr/>
      <dgm:t>
        <a:bodyPr/>
        <a:lstStyle/>
        <a:p>
          <a:r>
            <a:rPr lang="en-GB"/>
            <a:t>When</a:t>
          </a:r>
          <a:endParaRPr lang="en-US"/>
        </a:p>
      </dgm:t>
    </dgm:pt>
    <dgm:pt modelId="{F1B2CADA-AA2A-468C-8EE3-4225860BA497}" type="parTrans" cxnId="{FB2B11C8-EB65-414D-830D-CC55295F6A63}">
      <dgm:prSet/>
      <dgm:spPr/>
      <dgm:t>
        <a:bodyPr/>
        <a:lstStyle/>
        <a:p>
          <a:endParaRPr lang="en-US"/>
        </a:p>
      </dgm:t>
    </dgm:pt>
    <dgm:pt modelId="{E11D5162-E0E9-4418-87FA-50CD2BA3C27A}" type="sibTrans" cxnId="{FB2B11C8-EB65-414D-830D-CC55295F6A63}">
      <dgm:prSet/>
      <dgm:spPr/>
      <dgm:t>
        <a:bodyPr/>
        <a:lstStyle/>
        <a:p>
          <a:endParaRPr lang="en-US"/>
        </a:p>
      </dgm:t>
    </dgm:pt>
    <dgm:pt modelId="{E2E04F83-6C0C-4A67-90F1-39C0E862C3EE}">
      <dgm:prSet/>
      <dgm:spPr/>
      <dgm:t>
        <a:bodyPr/>
        <a:lstStyle/>
        <a:p>
          <a:r>
            <a:rPr lang="en-GB"/>
            <a:t>Who</a:t>
          </a:r>
          <a:endParaRPr lang="en-US"/>
        </a:p>
      </dgm:t>
    </dgm:pt>
    <dgm:pt modelId="{A29D6A24-DB81-438C-BDAC-55977187D1BC}" type="parTrans" cxnId="{59CABAB9-2356-4452-88BC-9D21599F29AA}">
      <dgm:prSet/>
      <dgm:spPr/>
      <dgm:t>
        <a:bodyPr/>
        <a:lstStyle/>
        <a:p>
          <a:endParaRPr lang="en-US"/>
        </a:p>
      </dgm:t>
    </dgm:pt>
    <dgm:pt modelId="{DBB3C7DA-8B41-4944-A211-92FA1F82744F}" type="sibTrans" cxnId="{59CABAB9-2356-4452-88BC-9D21599F29AA}">
      <dgm:prSet/>
      <dgm:spPr/>
      <dgm:t>
        <a:bodyPr/>
        <a:lstStyle/>
        <a:p>
          <a:endParaRPr lang="en-US"/>
        </a:p>
      </dgm:t>
    </dgm:pt>
    <dgm:pt modelId="{276B8330-395F-49D1-A519-E201A07332A8}">
      <dgm:prSet/>
      <dgm:spPr/>
      <dgm:t>
        <a:bodyPr/>
        <a:lstStyle/>
        <a:p>
          <a:r>
            <a:rPr lang="en-GB"/>
            <a:t>Why</a:t>
          </a:r>
          <a:endParaRPr lang="en-US"/>
        </a:p>
      </dgm:t>
    </dgm:pt>
    <dgm:pt modelId="{AA2A77D4-14FF-40B9-81AE-10EC984F9B2B}" type="parTrans" cxnId="{CB0E2BA9-2D35-4FB1-A041-F485F0F97704}">
      <dgm:prSet/>
      <dgm:spPr/>
      <dgm:t>
        <a:bodyPr/>
        <a:lstStyle/>
        <a:p>
          <a:endParaRPr lang="en-US"/>
        </a:p>
      </dgm:t>
    </dgm:pt>
    <dgm:pt modelId="{9D26AD44-6E65-49F9-AB25-6506CA905AB3}" type="sibTrans" cxnId="{CB0E2BA9-2D35-4FB1-A041-F485F0F97704}">
      <dgm:prSet/>
      <dgm:spPr/>
      <dgm:t>
        <a:bodyPr/>
        <a:lstStyle/>
        <a:p>
          <a:endParaRPr lang="en-US"/>
        </a:p>
      </dgm:t>
    </dgm:pt>
    <dgm:pt modelId="{4C67E62B-D7AB-4654-8B1D-B3807691E6BE}">
      <dgm:prSet/>
      <dgm:spPr/>
      <dgm:t>
        <a:bodyPr/>
        <a:lstStyle/>
        <a:p>
          <a:r>
            <a:rPr lang="en-GB"/>
            <a:t>How</a:t>
          </a:r>
          <a:endParaRPr lang="en-US"/>
        </a:p>
      </dgm:t>
    </dgm:pt>
    <dgm:pt modelId="{D9DD3846-D7CD-4FE9-A687-7BDF9AF5B467}" type="parTrans" cxnId="{56E407C6-EB09-4853-A79D-A8CE86CB66DC}">
      <dgm:prSet/>
      <dgm:spPr/>
      <dgm:t>
        <a:bodyPr/>
        <a:lstStyle/>
        <a:p>
          <a:endParaRPr lang="en-US"/>
        </a:p>
      </dgm:t>
    </dgm:pt>
    <dgm:pt modelId="{B1516F08-7496-4CA1-8FD7-82088EE4D40F}" type="sibTrans" cxnId="{56E407C6-EB09-4853-A79D-A8CE86CB66DC}">
      <dgm:prSet/>
      <dgm:spPr/>
      <dgm:t>
        <a:bodyPr/>
        <a:lstStyle/>
        <a:p>
          <a:endParaRPr lang="en-US"/>
        </a:p>
      </dgm:t>
    </dgm:pt>
    <dgm:pt modelId="{62C6D6E3-B5FA-4C6E-8F12-5D9ADFCD9938}">
      <dgm:prSet/>
      <dgm:spPr/>
      <dgm:t>
        <a:bodyPr/>
        <a:lstStyle/>
        <a:p>
          <a:pPr>
            <a:defRPr b="1"/>
          </a:pPr>
          <a:r>
            <a:rPr lang="en-GB"/>
            <a:t>Quotes</a:t>
          </a:r>
          <a:endParaRPr lang="en-US"/>
        </a:p>
      </dgm:t>
    </dgm:pt>
    <dgm:pt modelId="{C2484D9B-4DFD-4D12-A111-A0D246866C1F}" type="parTrans" cxnId="{594D1C90-46D7-4E4E-9A18-46F1D7D7F5CA}">
      <dgm:prSet/>
      <dgm:spPr/>
      <dgm:t>
        <a:bodyPr/>
        <a:lstStyle/>
        <a:p>
          <a:endParaRPr lang="en-US"/>
        </a:p>
      </dgm:t>
    </dgm:pt>
    <dgm:pt modelId="{A9AC7D0A-7879-4EF0-89A6-74C54592DBA9}" type="sibTrans" cxnId="{594D1C90-46D7-4E4E-9A18-46F1D7D7F5CA}">
      <dgm:prSet/>
      <dgm:spPr/>
      <dgm:t>
        <a:bodyPr/>
        <a:lstStyle/>
        <a:p>
          <a:endParaRPr lang="en-US"/>
        </a:p>
      </dgm:t>
    </dgm:pt>
    <dgm:pt modelId="{A8D3599A-0C26-4679-9520-E64224AD9135}">
      <dgm:prSet/>
      <dgm:spPr/>
      <dgm:t>
        <a:bodyPr/>
        <a:lstStyle/>
        <a:p>
          <a:pPr>
            <a:defRPr b="1"/>
          </a:pPr>
          <a:r>
            <a:rPr lang="en-GB"/>
            <a:t>Pictures</a:t>
          </a:r>
          <a:endParaRPr lang="en-US"/>
        </a:p>
      </dgm:t>
    </dgm:pt>
    <dgm:pt modelId="{26F88405-DA31-4B4B-9B43-E3BD06F6196D}" type="parTrans" cxnId="{ACC748C8-3A1D-44A1-9D5B-242A9A47F0A2}">
      <dgm:prSet/>
      <dgm:spPr/>
      <dgm:t>
        <a:bodyPr/>
        <a:lstStyle/>
        <a:p>
          <a:endParaRPr lang="en-US"/>
        </a:p>
      </dgm:t>
    </dgm:pt>
    <dgm:pt modelId="{71AB7EF8-2674-420D-BCAD-73DDC452C2CC}" type="sibTrans" cxnId="{ACC748C8-3A1D-44A1-9D5B-242A9A47F0A2}">
      <dgm:prSet/>
      <dgm:spPr/>
      <dgm:t>
        <a:bodyPr/>
        <a:lstStyle/>
        <a:p>
          <a:endParaRPr lang="en-US"/>
        </a:p>
      </dgm:t>
    </dgm:pt>
    <dgm:pt modelId="{65D266B1-9D38-4DCD-9B67-EAB8E46BF081}">
      <dgm:prSet/>
      <dgm:spPr/>
      <dgm:t>
        <a:bodyPr/>
        <a:lstStyle/>
        <a:p>
          <a:pPr>
            <a:defRPr b="1"/>
          </a:pPr>
          <a:r>
            <a:rPr lang="en-GB"/>
            <a:t>Sources</a:t>
          </a:r>
          <a:endParaRPr lang="en-US"/>
        </a:p>
      </dgm:t>
    </dgm:pt>
    <dgm:pt modelId="{7391233A-9D4D-4E4B-8324-B8E09D4E6574}" type="parTrans" cxnId="{E17D1DE3-778A-4B67-AA35-58A9CB367E82}">
      <dgm:prSet/>
      <dgm:spPr/>
      <dgm:t>
        <a:bodyPr/>
        <a:lstStyle/>
        <a:p>
          <a:endParaRPr lang="en-US"/>
        </a:p>
      </dgm:t>
    </dgm:pt>
    <dgm:pt modelId="{67257052-75EE-4D1A-9905-7E9CA84193BB}" type="sibTrans" cxnId="{E17D1DE3-778A-4B67-AA35-58A9CB367E82}">
      <dgm:prSet/>
      <dgm:spPr/>
      <dgm:t>
        <a:bodyPr/>
        <a:lstStyle/>
        <a:p>
          <a:endParaRPr lang="en-US"/>
        </a:p>
      </dgm:t>
    </dgm:pt>
    <dgm:pt modelId="{FA9625D7-4B69-45AB-BCB5-ECAD04961E42}" type="pres">
      <dgm:prSet presAssocID="{4F133D33-604D-4942-B799-8437C3FC1254}" presName="root" presStyleCnt="0">
        <dgm:presLayoutVars>
          <dgm:dir/>
          <dgm:resizeHandles val="exact"/>
        </dgm:presLayoutVars>
      </dgm:prSet>
      <dgm:spPr/>
    </dgm:pt>
    <dgm:pt modelId="{3B320ECE-5ADD-4901-A8FE-30C799A0FB62}" type="pres">
      <dgm:prSet presAssocID="{B2A8501C-6E7E-46F6-BAE4-3C30C77C6477}" presName="compNode" presStyleCnt="0"/>
      <dgm:spPr/>
    </dgm:pt>
    <dgm:pt modelId="{88524E83-C7AA-4F42-894B-277F9EC4F514}" type="pres">
      <dgm:prSet presAssocID="{B2A8501C-6E7E-46F6-BAE4-3C30C77C647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B9E1D953-D6A9-419F-919F-744FC92B204B}" type="pres">
      <dgm:prSet presAssocID="{B2A8501C-6E7E-46F6-BAE4-3C30C77C6477}" presName="iconSpace" presStyleCnt="0"/>
      <dgm:spPr/>
    </dgm:pt>
    <dgm:pt modelId="{31655DE8-A885-4EA9-BC0C-A0A023AE6AFF}" type="pres">
      <dgm:prSet presAssocID="{B2A8501C-6E7E-46F6-BAE4-3C30C77C6477}" presName="parTx" presStyleLbl="revTx" presStyleIdx="0" presStyleCnt="12">
        <dgm:presLayoutVars>
          <dgm:chMax val="0"/>
          <dgm:chPref val="0"/>
        </dgm:presLayoutVars>
      </dgm:prSet>
      <dgm:spPr/>
    </dgm:pt>
    <dgm:pt modelId="{7E5F184A-4362-4CBB-AA0A-1A10E1A1FE8C}" type="pres">
      <dgm:prSet presAssocID="{B2A8501C-6E7E-46F6-BAE4-3C30C77C6477}" presName="txSpace" presStyleCnt="0"/>
      <dgm:spPr/>
    </dgm:pt>
    <dgm:pt modelId="{D7BF4D52-A3E7-43E6-89BD-6F38096D70E2}" type="pres">
      <dgm:prSet presAssocID="{B2A8501C-6E7E-46F6-BAE4-3C30C77C6477}" presName="desTx" presStyleLbl="revTx" presStyleIdx="1" presStyleCnt="12">
        <dgm:presLayoutVars/>
      </dgm:prSet>
      <dgm:spPr/>
    </dgm:pt>
    <dgm:pt modelId="{000EA255-9135-44F3-A751-BED9B1622487}" type="pres">
      <dgm:prSet presAssocID="{21B3A1D7-23A5-4022-98E7-075B6447E90E}" presName="sibTrans" presStyleCnt="0"/>
      <dgm:spPr/>
    </dgm:pt>
    <dgm:pt modelId="{3A564330-B4AD-4405-99F1-D932EADBD77E}" type="pres">
      <dgm:prSet presAssocID="{9E581A95-FAA9-48C4-8E5F-790B15697B9D}" presName="compNode" presStyleCnt="0"/>
      <dgm:spPr/>
    </dgm:pt>
    <dgm:pt modelId="{D7835A03-48C7-435C-8224-537DCD3F787F}" type="pres">
      <dgm:prSet presAssocID="{9E581A95-FAA9-48C4-8E5F-790B15697B9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rkey"/>
        </a:ext>
      </dgm:extLst>
    </dgm:pt>
    <dgm:pt modelId="{B3955C75-F385-42C7-BC00-B1CA2323C229}" type="pres">
      <dgm:prSet presAssocID="{9E581A95-FAA9-48C4-8E5F-790B15697B9D}" presName="iconSpace" presStyleCnt="0"/>
      <dgm:spPr/>
    </dgm:pt>
    <dgm:pt modelId="{E802D353-B91D-4452-A38F-D74AAECCA249}" type="pres">
      <dgm:prSet presAssocID="{9E581A95-FAA9-48C4-8E5F-790B15697B9D}" presName="parTx" presStyleLbl="revTx" presStyleIdx="2" presStyleCnt="12">
        <dgm:presLayoutVars>
          <dgm:chMax val="0"/>
          <dgm:chPref val="0"/>
        </dgm:presLayoutVars>
      </dgm:prSet>
      <dgm:spPr/>
    </dgm:pt>
    <dgm:pt modelId="{FEF0FB24-DA43-4FAE-9BFC-EC93854C40BA}" type="pres">
      <dgm:prSet presAssocID="{9E581A95-FAA9-48C4-8E5F-790B15697B9D}" presName="txSpace" presStyleCnt="0"/>
      <dgm:spPr/>
    </dgm:pt>
    <dgm:pt modelId="{ED35438A-982E-4A1B-9468-91BA903062D4}" type="pres">
      <dgm:prSet presAssocID="{9E581A95-FAA9-48C4-8E5F-790B15697B9D}" presName="desTx" presStyleLbl="revTx" presStyleIdx="3" presStyleCnt="12">
        <dgm:presLayoutVars/>
      </dgm:prSet>
      <dgm:spPr/>
    </dgm:pt>
    <dgm:pt modelId="{E1A1987E-9CD2-490F-9D06-89EE6E2C0A85}" type="pres">
      <dgm:prSet presAssocID="{39DCF62D-A535-4589-8091-0180FD0C0E54}" presName="sibTrans" presStyleCnt="0"/>
      <dgm:spPr/>
    </dgm:pt>
    <dgm:pt modelId="{EF832DE4-B3F6-48F3-ABA7-74CFB531F74F}" type="pres">
      <dgm:prSet presAssocID="{1F16B7A1-DE34-402E-9059-DC72A42DB9D7}" presName="compNode" presStyleCnt="0"/>
      <dgm:spPr/>
    </dgm:pt>
    <dgm:pt modelId="{52320A23-A532-4745-8872-2EA47E5D1C42}" type="pres">
      <dgm:prSet presAssocID="{1F16B7A1-DE34-402E-9059-DC72A42DB9D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190EBDA-BCBB-4EE9-A7F9-86F9DFB5751E}" type="pres">
      <dgm:prSet presAssocID="{1F16B7A1-DE34-402E-9059-DC72A42DB9D7}" presName="iconSpace" presStyleCnt="0"/>
      <dgm:spPr/>
    </dgm:pt>
    <dgm:pt modelId="{7DFF7F23-3250-45B2-B536-984C4AED54BF}" type="pres">
      <dgm:prSet presAssocID="{1F16B7A1-DE34-402E-9059-DC72A42DB9D7}" presName="parTx" presStyleLbl="revTx" presStyleIdx="4" presStyleCnt="12">
        <dgm:presLayoutVars>
          <dgm:chMax val="0"/>
          <dgm:chPref val="0"/>
        </dgm:presLayoutVars>
      </dgm:prSet>
      <dgm:spPr/>
    </dgm:pt>
    <dgm:pt modelId="{1E499303-3D4B-45C0-A731-B7246484F3D8}" type="pres">
      <dgm:prSet presAssocID="{1F16B7A1-DE34-402E-9059-DC72A42DB9D7}" presName="txSpace" presStyleCnt="0"/>
      <dgm:spPr/>
    </dgm:pt>
    <dgm:pt modelId="{04EFA556-CC2E-44E9-9D18-6FB058D31180}" type="pres">
      <dgm:prSet presAssocID="{1F16B7A1-DE34-402E-9059-DC72A42DB9D7}" presName="desTx" presStyleLbl="revTx" presStyleIdx="5" presStyleCnt="12">
        <dgm:presLayoutVars/>
      </dgm:prSet>
      <dgm:spPr/>
    </dgm:pt>
    <dgm:pt modelId="{010DAE2F-DF5C-419D-A76D-3404C1DFA08B}" type="pres">
      <dgm:prSet presAssocID="{B7EAE56C-6F8B-46BA-807E-44CB2C15DF43}" presName="sibTrans" presStyleCnt="0"/>
      <dgm:spPr/>
    </dgm:pt>
    <dgm:pt modelId="{CB321131-3BD1-433C-BC52-C6F59A2C6932}" type="pres">
      <dgm:prSet presAssocID="{62C6D6E3-B5FA-4C6E-8F12-5D9ADFCD9938}" presName="compNode" presStyleCnt="0"/>
      <dgm:spPr/>
    </dgm:pt>
    <dgm:pt modelId="{B425260E-1E2F-4852-BC57-9F30065A7A32}" type="pres">
      <dgm:prSet presAssocID="{62C6D6E3-B5FA-4C6E-8F12-5D9ADFCD993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"/>
        </a:ext>
      </dgm:extLst>
    </dgm:pt>
    <dgm:pt modelId="{962286D3-F91F-40FF-8A86-BF620750E6A5}" type="pres">
      <dgm:prSet presAssocID="{62C6D6E3-B5FA-4C6E-8F12-5D9ADFCD9938}" presName="iconSpace" presStyleCnt="0"/>
      <dgm:spPr/>
    </dgm:pt>
    <dgm:pt modelId="{4EA3B876-A890-45AD-A32B-256A19771198}" type="pres">
      <dgm:prSet presAssocID="{62C6D6E3-B5FA-4C6E-8F12-5D9ADFCD9938}" presName="parTx" presStyleLbl="revTx" presStyleIdx="6" presStyleCnt="12">
        <dgm:presLayoutVars>
          <dgm:chMax val="0"/>
          <dgm:chPref val="0"/>
        </dgm:presLayoutVars>
      </dgm:prSet>
      <dgm:spPr/>
    </dgm:pt>
    <dgm:pt modelId="{9B2A4AD6-5DB4-48C5-9F88-A9A04F581499}" type="pres">
      <dgm:prSet presAssocID="{62C6D6E3-B5FA-4C6E-8F12-5D9ADFCD9938}" presName="txSpace" presStyleCnt="0"/>
      <dgm:spPr/>
    </dgm:pt>
    <dgm:pt modelId="{385810EA-8723-492A-A6B3-E721B1917640}" type="pres">
      <dgm:prSet presAssocID="{62C6D6E3-B5FA-4C6E-8F12-5D9ADFCD9938}" presName="desTx" presStyleLbl="revTx" presStyleIdx="7" presStyleCnt="12">
        <dgm:presLayoutVars/>
      </dgm:prSet>
      <dgm:spPr/>
    </dgm:pt>
    <dgm:pt modelId="{731F7F7A-8AFB-45B7-BD4B-926709750AA7}" type="pres">
      <dgm:prSet presAssocID="{A9AC7D0A-7879-4EF0-89A6-74C54592DBA9}" presName="sibTrans" presStyleCnt="0"/>
      <dgm:spPr/>
    </dgm:pt>
    <dgm:pt modelId="{FB407604-4F92-4419-99C9-58A98D65A1DE}" type="pres">
      <dgm:prSet presAssocID="{A8D3599A-0C26-4679-9520-E64224AD9135}" presName="compNode" presStyleCnt="0"/>
      <dgm:spPr/>
    </dgm:pt>
    <dgm:pt modelId="{E270D76C-0636-410A-B1E7-DECA5EC8EEC1}" type="pres">
      <dgm:prSet presAssocID="{A8D3599A-0C26-4679-9520-E64224AD913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mages"/>
        </a:ext>
      </dgm:extLst>
    </dgm:pt>
    <dgm:pt modelId="{C6FD44B9-2E88-4321-977A-61A7111C166A}" type="pres">
      <dgm:prSet presAssocID="{A8D3599A-0C26-4679-9520-E64224AD9135}" presName="iconSpace" presStyleCnt="0"/>
      <dgm:spPr/>
    </dgm:pt>
    <dgm:pt modelId="{AF055A46-59EF-42D7-B618-7F4421FAFAB1}" type="pres">
      <dgm:prSet presAssocID="{A8D3599A-0C26-4679-9520-E64224AD9135}" presName="parTx" presStyleLbl="revTx" presStyleIdx="8" presStyleCnt="12">
        <dgm:presLayoutVars>
          <dgm:chMax val="0"/>
          <dgm:chPref val="0"/>
        </dgm:presLayoutVars>
      </dgm:prSet>
      <dgm:spPr/>
    </dgm:pt>
    <dgm:pt modelId="{98E94252-DE2E-4F79-9D35-ADE09F3CA904}" type="pres">
      <dgm:prSet presAssocID="{A8D3599A-0C26-4679-9520-E64224AD9135}" presName="txSpace" presStyleCnt="0"/>
      <dgm:spPr/>
    </dgm:pt>
    <dgm:pt modelId="{340328EB-5302-4687-986A-BC3A4C65C8A9}" type="pres">
      <dgm:prSet presAssocID="{A8D3599A-0C26-4679-9520-E64224AD9135}" presName="desTx" presStyleLbl="revTx" presStyleIdx="9" presStyleCnt="12">
        <dgm:presLayoutVars/>
      </dgm:prSet>
      <dgm:spPr/>
    </dgm:pt>
    <dgm:pt modelId="{C6CCE787-2737-4F2A-81D3-009332AA9E7E}" type="pres">
      <dgm:prSet presAssocID="{71AB7EF8-2674-420D-BCAD-73DDC452C2CC}" presName="sibTrans" presStyleCnt="0"/>
      <dgm:spPr/>
    </dgm:pt>
    <dgm:pt modelId="{E48A6C7B-F7DA-499C-A89B-AC27B8837446}" type="pres">
      <dgm:prSet presAssocID="{65D266B1-9D38-4DCD-9B67-EAB8E46BF081}" presName="compNode" presStyleCnt="0"/>
      <dgm:spPr/>
    </dgm:pt>
    <dgm:pt modelId="{63D882D2-5B72-4B21-B569-EEE0811DC746}" type="pres">
      <dgm:prSet presAssocID="{65D266B1-9D38-4DCD-9B67-EAB8E46BF08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D6496F2-1F1B-4C4F-9A86-C7F002FBB961}" type="pres">
      <dgm:prSet presAssocID="{65D266B1-9D38-4DCD-9B67-EAB8E46BF081}" presName="iconSpace" presStyleCnt="0"/>
      <dgm:spPr/>
    </dgm:pt>
    <dgm:pt modelId="{B2FD4836-148F-4572-9718-59BE18616A25}" type="pres">
      <dgm:prSet presAssocID="{65D266B1-9D38-4DCD-9B67-EAB8E46BF081}" presName="parTx" presStyleLbl="revTx" presStyleIdx="10" presStyleCnt="12">
        <dgm:presLayoutVars>
          <dgm:chMax val="0"/>
          <dgm:chPref val="0"/>
        </dgm:presLayoutVars>
      </dgm:prSet>
      <dgm:spPr/>
    </dgm:pt>
    <dgm:pt modelId="{EDB40033-0194-4473-B54F-66D22C5B3D1C}" type="pres">
      <dgm:prSet presAssocID="{65D266B1-9D38-4DCD-9B67-EAB8E46BF081}" presName="txSpace" presStyleCnt="0"/>
      <dgm:spPr/>
    </dgm:pt>
    <dgm:pt modelId="{BD468CD5-6D10-4C1E-AD65-A811F82D82A9}" type="pres">
      <dgm:prSet presAssocID="{65D266B1-9D38-4DCD-9B67-EAB8E46BF081}" presName="desTx" presStyleLbl="revTx" presStyleIdx="11" presStyleCnt="12">
        <dgm:presLayoutVars/>
      </dgm:prSet>
      <dgm:spPr/>
    </dgm:pt>
  </dgm:ptLst>
  <dgm:cxnLst>
    <dgm:cxn modelId="{77E75D02-E8B3-4998-A076-53146BDE1B61}" type="presOf" srcId="{F3982ECA-08A5-4F26-9D6E-7345033F0B04}" destId="{04EFA556-CC2E-44E9-9D18-6FB058D31180}" srcOrd="0" destOrd="2" presId="urn:microsoft.com/office/officeart/2018/5/layout/CenteredIconLabelDescriptionList"/>
    <dgm:cxn modelId="{62F76018-1DC5-46DB-9746-DCC48220B9A9}" srcId="{4F133D33-604D-4942-B799-8437C3FC1254}" destId="{9E581A95-FAA9-48C4-8E5F-790B15697B9D}" srcOrd="1" destOrd="0" parTransId="{A80164DB-C103-493C-B9CA-CD0344C774A8}" sibTransId="{39DCF62D-A535-4589-8091-0180FD0C0E54}"/>
    <dgm:cxn modelId="{7AAA0525-76FB-4CE2-AF3B-D220096B9436}" type="presOf" srcId="{4F133D33-604D-4942-B799-8437C3FC1254}" destId="{FA9625D7-4B69-45AB-BCB5-ECAD04961E42}" srcOrd="0" destOrd="0" presId="urn:microsoft.com/office/officeart/2018/5/layout/CenteredIconLabelDescriptionList"/>
    <dgm:cxn modelId="{1E6BAC34-CDA8-42F0-AD31-2232FA8DCDF9}" type="presOf" srcId="{276B8330-395F-49D1-A519-E201A07332A8}" destId="{04EFA556-CC2E-44E9-9D18-6FB058D31180}" srcOrd="0" destOrd="4" presId="urn:microsoft.com/office/officeart/2018/5/layout/CenteredIconLabelDescriptionList"/>
    <dgm:cxn modelId="{82E65153-D774-4A14-971A-9877AE7608CE}" type="presOf" srcId="{2C14E3DD-ABCC-44F7-A864-04EC36BA2C4C}" destId="{04EFA556-CC2E-44E9-9D18-6FB058D31180}" srcOrd="0" destOrd="1" presId="urn:microsoft.com/office/officeart/2018/5/layout/CenteredIconLabelDescriptionList"/>
    <dgm:cxn modelId="{76A79A73-83D8-4226-8981-FB235052C0A8}" srcId="{1F16B7A1-DE34-402E-9059-DC72A42DB9D7}" destId="{2C14E3DD-ABCC-44F7-A864-04EC36BA2C4C}" srcOrd="1" destOrd="0" parTransId="{E16DD17D-A610-4414-B091-5D4DE1134239}" sibTransId="{B0A697A3-D70A-4151-9C59-7064E6A5B466}"/>
    <dgm:cxn modelId="{2F4DD055-E35B-4F50-8B65-C01894FF3800}" type="presOf" srcId="{E2E04F83-6C0C-4A67-90F1-39C0E862C3EE}" destId="{04EFA556-CC2E-44E9-9D18-6FB058D31180}" srcOrd="0" destOrd="3" presId="urn:microsoft.com/office/officeart/2018/5/layout/CenteredIconLabelDescriptionList"/>
    <dgm:cxn modelId="{474D6978-DF46-43A0-A994-2AF8600C8C65}" type="presOf" srcId="{A8D3599A-0C26-4679-9520-E64224AD9135}" destId="{AF055A46-59EF-42D7-B618-7F4421FAFAB1}" srcOrd="0" destOrd="0" presId="urn:microsoft.com/office/officeart/2018/5/layout/CenteredIconLabelDescriptionList"/>
    <dgm:cxn modelId="{0A3F508A-051A-403C-85D9-38FB05E02B12}" type="presOf" srcId="{9E581A95-FAA9-48C4-8E5F-790B15697B9D}" destId="{E802D353-B91D-4452-A38F-D74AAECCA249}" srcOrd="0" destOrd="0" presId="urn:microsoft.com/office/officeart/2018/5/layout/CenteredIconLabelDescriptionList"/>
    <dgm:cxn modelId="{594D1C90-46D7-4E4E-9A18-46F1D7D7F5CA}" srcId="{4F133D33-604D-4942-B799-8437C3FC1254}" destId="{62C6D6E3-B5FA-4C6E-8F12-5D9ADFCD9938}" srcOrd="3" destOrd="0" parTransId="{C2484D9B-4DFD-4D12-A111-A0D246866C1F}" sibTransId="{A9AC7D0A-7879-4EF0-89A6-74C54592DBA9}"/>
    <dgm:cxn modelId="{CB0E2BA9-2D35-4FB1-A041-F485F0F97704}" srcId="{1F16B7A1-DE34-402E-9059-DC72A42DB9D7}" destId="{276B8330-395F-49D1-A519-E201A07332A8}" srcOrd="4" destOrd="0" parTransId="{AA2A77D4-14FF-40B9-81AE-10EC984F9B2B}" sibTransId="{9D26AD44-6E65-49F9-AB25-6506CA905AB3}"/>
    <dgm:cxn modelId="{A561D3AE-1977-4EEC-B418-7B380E04D75C}" type="presOf" srcId="{4F3200C4-636A-4C52-85C4-062851EEE835}" destId="{04EFA556-CC2E-44E9-9D18-6FB058D31180}" srcOrd="0" destOrd="0" presId="urn:microsoft.com/office/officeart/2018/5/layout/CenteredIconLabelDescriptionList"/>
    <dgm:cxn modelId="{13F47DB6-554E-4E75-B80B-09FEFB35C0A5}" type="presOf" srcId="{B2A8501C-6E7E-46F6-BAE4-3C30C77C6477}" destId="{31655DE8-A885-4EA9-BC0C-A0A023AE6AFF}" srcOrd="0" destOrd="0" presId="urn:microsoft.com/office/officeart/2018/5/layout/CenteredIconLabelDescriptionList"/>
    <dgm:cxn modelId="{59CABAB9-2356-4452-88BC-9D21599F29AA}" srcId="{1F16B7A1-DE34-402E-9059-DC72A42DB9D7}" destId="{E2E04F83-6C0C-4A67-90F1-39C0E862C3EE}" srcOrd="3" destOrd="0" parTransId="{A29D6A24-DB81-438C-BDAC-55977187D1BC}" sibTransId="{DBB3C7DA-8B41-4944-A211-92FA1F82744F}"/>
    <dgm:cxn modelId="{6767D0C1-C3C0-49CF-9C11-4DD458429975}" type="presOf" srcId="{62C6D6E3-B5FA-4C6E-8F12-5D9ADFCD9938}" destId="{4EA3B876-A890-45AD-A32B-256A19771198}" srcOrd="0" destOrd="0" presId="urn:microsoft.com/office/officeart/2018/5/layout/CenteredIconLabelDescriptionList"/>
    <dgm:cxn modelId="{56E407C6-EB09-4853-A79D-A8CE86CB66DC}" srcId="{1F16B7A1-DE34-402E-9059-DC72A42DB9D7}" destId="{4C67E62B-D7AB-4654-8B1D-B3807691E6BE}" srcOrd="5" destOrd="0" parTransId="{D9DD3846-D7CD-4FE9-A687-7BDF9AF5B467}" sibTransId="{B1516F08-7496-4CA1-8FD7-82088EE4D40F}"/>
    <dgm:cxn modelId="{FB2B11C8-EB65-414D-830D-CC55295F6A63}" srcId="{1F16B7A1-DE34-402E-9059-DC72A42DB9D7}" destId="{F3982ECA-08A5-4F26-9D6E-7345033F0B04}" srcOrd="2" destOrd="0" parTransId="{F1B2CADA-AA2A-468C-8EE3-4225860BA497}" sibTransId="{E11D5162-E0E9-4418-87FA-50CD2BA3C27A}"/>
    <dgm:cxn modelId="{ACC748C8-3A1D-44A1-9D5B-242A9A47F0A2}" srcId="{4F133D33-604D-4942-B799-8437C3FC1254}" destId="{A8D3599A-0C26-4679-9520-E64224AD9135}" srcOrd="4" destOrd="0" parTransId="{26F88405-DA31-4B4B-9B43-E3BD06F6196D}" sibTransId="{71AB7EF8-2674-420D-BCAD-73DDC452C2CC}"/>
    <dgm:cxn modelId="{072CB7CA-636A-43A3-A8DC-3FD671925A4B}" srcId="{1F16B7A1-DE34-402E-9059-DC72A42DB9D7}" destId="{4F3200C4-636A-4C52-85C4-062851EEE835}" srcOrd="0" destOrd="0" parTransId="{FC184E97-3BDF-4EE0-83E1-BC4F0C3C2968}" sibTransId="{561C9549-5A73-43F2-9418-87A1148B504E}"/>
    <dgm:cxn modelId="{2B28EFE1-DAD6-450F-836E-164E7B15A244}" type="presOf" srcId="{1F16B7A1-DE34-402E-9059-DC72A42DB9D7}" destId="{7DFF7F23-3250-45B2-B536-984C4AED54BF}" srcOrd="0" destOrd="0" presId="urn:microsoft.com/office/officeart/2018/5/layout/CenteredIconLabelDescriptionList"/>
    <dgm:cxn modelId="{34A7D1E2-C043-4FFF-8881-CFE0788E0162}" type="presOf" srcId="{65D266B1-9D38-4DCD-9B67-EAB8E46BF081}" destId="{B2FD4836-148F-4572-9718-59BE18616A25}" srcOrd="0" destOrd="0" presId="urn:microsoft.com/office/officeart/2018/5/layout/CenteredIconLabelDescriptionList"/>
    <dgm:cxn modelId="{E17D1DE3-778A-4B67-AA35-58A9CB367E82}" srcId="{4F133D33-604D-4942-B799-8437C3FC1254}" destId="{65D266B1-9D38-4DCD-9B67-EAB8E46BF081}" srcOrd="5" destOrd="0" parTransId="{7391233A-9D4D-4E4B-8324-B8E09D4E6574}" sibTransId="{67257052-75EE-4D1A-9905-7E9CA84193BB}"/>
    <dgm:cxn modelId="{08A3C0E4-CA16-436C-95D2-93682237D9D9}" srcId="{4F133D33-604D-4942-B799-8437C3FC1254}" destId="{1F16B7A1-DE34-402E-9059-DC72A42DB9D7}" srcOrd="2" destOrd="0" parTransId="{8B2E9BEC-3658-4EF7-AD22-DABC66CEBD61}" sibTransId="{B7EAE56C-6F8B-46BA-807E-44CB2C15DF43}"/>
    <dgm:cxn modelId="{5EB7D0F3-5135-4291-8665-8B14E2D92B87}" type="presOf" srcId="{4C67E62B-D7AB-4654-8B1D-B3807691E6BE}" destId="{04EFA556-CC2E-44E9-9D18-6FB058D31180}" srcOrd="0" destOrd="5" presId="urn:microsoft.com/office/officeart/2018/5/layout/CenteredIconLabelDescriptionList"/>
    <dgm:cxn modelId="{55AE6AFB-29FE-4AA0-AC1A-371350F39CC1}" srcId="{4F133D33-604D-4942-B799-8437C3FC1254}" destId="{B2A8501C-6E7E-46F6-BAE4-3C30C77C6477}" srcOrd="0" destOrd="0" parTransId="{4EBC5189-8113-4A12-8E67-3F1160DA3C7A}" sibTransId="{21B3A1D7-23A5-4022-98E7-075B6447E90E}"/>
    <dgm:cxn modelId="{D81F9A71-8F2D-452A-91F6-F6E39D8B84BA}" type="presParOf" srcId="{FA9625D7-4B69-45AB-BCB5-ECAD04961E42}" destId="{3B320ECE-5ADD-4901-A8FE-30C799A0FB62}" srcOrd="0" destOrd="0" presId="urn:microsoft.com/office/officeart/2018/5/layout/CenteredIconLabelDescriptionList"/>
    <dgm:cxn modelId="{6C8CC0B6-908F-403B-B726-8EB2D663B1C5}" type="presParOf" srcId="{3B320ECE-5ADD-4901-A8FE-30C799A0FB62}" destId="{88524E83-C7AA-4F42-894B-277F9EC4F514}" srcOrd="0" destOrd="0" presId="urn:microsoft.com/office/officeart/2018/5/layout/CenteredIconLabelDescriptionList"/>
    <dgm:cxn modelId="{EBFBF1ED-0364-4964-8CF0-139E0E239332}" type="presParOf" srcId="{3B320ECE-5ADD-4901-A8FE-30C799A0FB62}" destId="{B9E1D953-D6A9-419F-919F-744FC92B204B}" srcOrd="1" destOrd="0" presId="urn:microsoft.com/office/officeart/2018/5/layout/CenteredIconLabelDescriptionList"/>
    <dgm:cxn modelId="{6082321E-2E76-4F43-966A-4D02C81CC22A}" type="presParOf" srcId="{3B320ECE-5ADD-4901-A8FE-30C799A0FB62}" destId="{31655DE8-A885-4EA9-BC0C-A0A023AE6AFF}" srcOrd="2" destOrd="0" presId="urn:microsoft.com/office/officeart/2018/5/layout/CenteredIconLabelDescriptionList"/>
    <dgm:cxn modelId="{BF0F15DC-8D52-419C-8CA3-96F3CE7E1E8C}" type="presParOf" srcId="{3B320ECE-5ADD-4901-A8FE-30C799A0FB62}" destId="{7E5F184A-4362-4CBB-AA0A-1A10E1A1FE8C}" srcOrd="3" destOrd="0" presId="urn:microsoft.com/office/officeart/2018/5/layout/CenteredIconLabelDescriptionList"/>
    <dgm:cxn modelId="{60468928-8F16-4FCA-BA75-00AF9DFD4400}" type="presParOf" srcId="{3B320ECE-5ADD-4901-A8FE-30C799A0FB62}" destId="{D7BF4D52-A3E7-43E6-89BD-6F38096D70E2}" srcOrd="4" destOrd="0" presId="urn:microsoft.com/office/officeart/2018/5/layout/CenteredIconLabelDescriptionList"/>
    <dgm:cxn modelId="{C6091E6A-F9E0-46AF-A17F-F0D5D166473E}" type="presParOf" srcId="{FA9625D7-4B69-45AB-BCB5-ECAD04961E42}" destId="{000EA255-9135-44F3-A751-BED9B1622487}" srcOrd="1" destOrd="0" presId="urn:microsoft.com/office/officeart/2018/5/layout/CenteredIconLabelDescriptionList"/>
    <dgm:cxn modelId="{67BE1047-539A-45A8-B618-5723E64A1D92}" type="presParOf" srcId="{FA9625D7-4B69-45AB-BCB5-ECAD04961E42}" destId="{3A564330-B4AD-4405-99F1-D932EADBD77E}" srcOrd="2" destOrd="0" presId="urn:microsoft.com/office/officeart/2018/5/layout/CenteredIconLabelDescriptionList"/>
    <dgm:cxn modelId="{DC8977E6-DD76-4995-8D79-EAAB3B24E5D2}" type="presParOf" srcId="{3A564330-B4AD-4405-99F1-D932EADBD77E}" destId="{D7835A03-48C7-435C-8224-537DCD3F787F}" srcOrd="0" destOrd="0" presId="urn:microsoft.com/office/officeart/2018/5/layout/CenteredIconLabelDescriptionList"/>
    <dgm:cxn modelId="{B8426675-D302-468F-B0BC-F253EB3D1F49}" type="presParOf" srcId="{3A564330-B4AD-4405-99F1-D932EADBD77E}" destId="{B3955C75-F385-42C7-BC00-B1CA2323C229}" srcOrd="1" destOrd="0" presId="urn:microsoft.com/office/officeart/2018/5/layout/CenteredIconLabelDescriptionList"/>
    <dgm:cxn modelId="{9F74C164-01FF-4588-BC34-16781497F38F}" type="presParOf" srcId="{3A564330-B4AD-4405-99F1-D932EADBD77E}" destId="{E802D353-B91D-4452-A38F-D74AAECCA249}" srcOrd="2" destOrd="0" presId="urn:microsoft.com/office/officeart/2018/5/layout/CenteredIconLabelDescriptionList"/>
    <dgm:cxn modelId="{E8A24D0E-EA0B-4E32-A56B-E89312830699}" type="presParOf" srcId="{3A564330-B4AD-4405-99F1-D932EADBD77E}" destId="{FEF0FB24-DA43-4FAE-9BFC-EC93854C40BA}" srcOrd="3" destOrd="0" presId="urn:microsoft.com/office/officeart/2018/5/layout/CenteredIconLabelDescriptionList"/>
    <dgm:cxn modelId="{A10B1C60-5035-4044-90E9-DC666991AE1C}" type="presParOf" srcId="{3A564330-B4AD-4405-99F1-D932EADBD77E}" destId="{ED35438A-982E-4A1B-9468-91BA903062D4}" srcOrd="4" destOrd="0" presId="urn:microsoft.com/office/officeart/2018/5/layout/CenteredIconLabelDescriptionList"/>
    <dgm:cxn modelId="{FF306043-C5AC-45CD-BC20-9576DD3683D6}" type="presParOf" srcId="{FA9625D7-4B69-45AB-BCB5-ECAD04961E42}" destId="{E1A1987E-9CD2-490F-9D06-89EE6E2C0A85}" srcOrd="3" destOrd="0" presId="urn:microsoft.com/office/officeart/2018/5/layout/CenteredIconLabelDescriptionList"/>
    <dgm:cxn modelId="{DA7CD0B7-2A53-47C0-B7B0-3A2AE143E666}" type="presParOf" srcId="{FA9625D7-4B69-45AB-BCB5-ECAD04961E42}" destId="{EF832DE4-B3F6-48F3-ABA7-74CFB531F74F}" srcOrd="4" destOrd="0" presId="urn:microsoft.com/office/officeart/2018/5/layout/CenteredIconLabelDescriptionList"/>
    <dgm:cxn modelId="{7C383044-C171-4E2C-83FD-822D7FA2BB05}" type="presParOf" srcId="{EF832DE4-B3F6-48F3-ABA7-74CFB531F74F}" destId="{52320A23-A532-4745-8872-2EA47E5D1C42}" srcOrd="0" destOrd="0" presId="urn:microsoft.com/office/officeart/2018/5/layout/CenteredIconLabelDescriptionList"/>
    <dgm:cxn modelId="{AA184006-7E7A-4B8D-BCEF-60C0C29C5ACC}" type="presParOf" srcId="{EF832DE4-B3F6-48F3-ABA7-74CFB531F74F}" destId="{F190EBDA-BCBB-4EE9-A7F9-86F9DFB5751E}" srcOrd="1" destOrd="0" presId="urn:microsoft.com/office/officeart/2018/5/layout/CenteredIconLabelDescriptionList"/>
    <dgm:cxn modelId="{1AAEB6B4-158F-4F64-8ECF-19E1210E796B}" type="presParOf" srcId="{EF832DE4-B3F6-48F3-ABA7-74CFB531F74F}" destId="{7DFF7F23-3250-45B2-B536-984C4AED54BF}" srcOrd="2" destOrd="0" presId="urn:microsoft.com/office/officeart/2018/5/layout/CenteredIconLabelDescriptionList"/>
    <dgm:cxn modelId="{211E7959-DA65-4520-9E47-46D2CF43F973}" type="presParOf" srcId="{EF832DE4-B3F6-48F3-ABA7-74CFB531F74F}" destId="{1E499303-3D4B-45C0-A731-B7246484F3D8}" srcOrd="3" destOrd="0" presId="urn:microsoft.com/office/officeart/2018/5/layout/CenteredIconLabelDescriptionList"/>
    <dgm:cxn modelId="{38E2A161-1E89-45D4-B29B-0CD02BCBCC2E}" type="presParOf" srcId="{EF832DE4-B3F6-48F3-ABA7-74CFB531F74F}" destId="{04EFA556-CC2E-44E9-9D18-6FB058D31180}" srcOrd="4" destOrd="0" presId="urn:microsoft.com/office/officeart/2018/5/layout/CenteredIconLabelDescriptionList"/>
    <dgm:cxn modelId="{F4738C42-0C73-46C0-9123-31900D503FCB}" type="presParOf" srcId="{FA9625D7-4B69-45AB-BCB5-ECAD04961E42}" destId="{010DAE2F-DF5C-419D-A76D-3404C1DFA08B}" srcOrd="5" destOrd="0" presId="urn:microsoft.com/office/officeart/2018/5/layout/CenteredIconLabelDescriptionList"/>
    <dgm:cxn modelId="{088C095D-33F6-4334-A583-632DC9EE4D5F}" type="presParOf" srcId="{FA9625D7-4B69-45AB-BCB5-ECAD04961E42}" destId="{CB321131-3BD1-433C-BC52-C6F59A2C6932}" srcOrd="6" destOrd="0" presId="urn:microsoft.com/office/officeart/2018/5/layout/CenteredIconLabelDescriptionList"/>
    <dgm:cxn modelId="{D53D0E15-10DD-437A-829D-EC46D6B0E00D}" type="presParOf" srcId="{CB321131-3BD1-433C-BC52-C6F59A2C6932}" destId="{B425260E-1E2F-4852-BC57-9F30065A7A32}" srcOrd="0" destOrd="0" presId="urn:microsoft.com/office/officeart/2018/5/layout/CenteredIconLabelDescriptionList"/>
    <dgm:cxn modelId="{9D82DADB-BC5D-481E-96C3-751E448A9A1A}" type="presParOf" srcId="{CB321131-3BD1-433C-BC52-C6F59A2C6932}" destId="{962286D3-F91F-40FF-8A86-BF620750E6A5}" srcOrd="1" destOrd="0" presId="urn:microsoft.com/office/officeart/2018/5/layout/CenteredIconLabelDescriptionList"/>
    <dgm:cxn modelId="{A9556DDE-276C-4882-9B59-9FC4E1B26DE3}" type="presParOf" srcId="{CB321131-3BD1-433C-BC52-C6F59A2C6932}" destId="{4EA3B876-A890-45AD-A32B-256A19771198}" srcOrd="2" destOrd="0" presId="urn:microsoft.com/office/officeart/2018/5/layout/CenteredIconLabelDescriptionList"/>
    <dgm:cxn modelId="{E8A7953E-CE2B-4BF3-A41D-B29C46258139}" type="presParOf" srcId="{CB321131-3BD1-433C-BC52-C6F59A2C6932}" destId="{9B2A4AD6-5DB4-48C5-9F88-A9A04F581499}" srcOrd="3" destOrd="0" presId="urn:microsoft.com/office/officeart/2018/5/layout/CenteredIconLabelDescriptionList"/>
    <dgm:cxn modelId="{88B96A71-8ACB-40A1-8E23-46DF227772CC}" type="presParOf" srcId="{CB321131-3BD1-433C-BC52-C6F59A2C6932}" destId="{385810EA-8723-492A-A6B3-E721B1917640}" srcOrd="4" destOrd="0" presId="urn:microsoft.com/office/officeart/2018/5/layout/CenteredIconLabelDescriptionList"/>
    <dgm:cxn modelId="{BEAB2960-CDC0-4218-A5BE-2F9852AD341A}" type="presParOf" srcId="{FA9625D7-4B69-45AB-BCB5-ECAD04961E42}" destId="{731F7F7A-8AFB-45B7-BD4B-926709750AA7}" srcOrd="7" destOrd="0" presId="urn:microsoft.com/office/officeart/2018/5/layout/CenteredIconLabelDescriptionList"/>
    <dgm:cxn modelId="{12907E61-57EB-4B41-9C34-120A045F1396}" type="presParOf" srcId="{FA9625D7-4B69-45AB-BCB5-ECAD04961E42}" destId="{FB407604-4F92-4419-99C9-58A98D65A1DE}" srcOrd="8" destOrd="0" presId="urn:microsoft.com/office/officeart/2018/5/layout/CenteredIconLabelDescriptionList"/>
    <dgm:cxn modelId="{B17D0ADC-52C7-4973-965E-059B4703FA3A}" type="presParOf" srcId="{FB407604-4F92-4419-99C9-58A98D65A1DE}" destId="{E270D76C-0636-410A-B1E7-DECA5EC8EEC1}" srcOrd="0" destOrd="0" presId="urn:microsoft.com/office/officeart/2018/5/layout/CenteredIconLabelDescriptionList"/>
    <dgm:cxn modelId="{2F9A54A3-BD7C-46C1-B524-0089E56BAC9E}" type="presParOf" srcId="{FB407604-4F92-4419-99C9-58A98D65A1DE}" destId="{C6FD44B9-2E88-4321-977A-61A7111C166A}" srcOrd="1" destOrd="0" presId="urn:microsoft.com/office/officeart/2018/5/layout/CenteredIconLabelDescriptionList"/>
    <dgm:cxn modelId="{198E9AF1-E821-406C-B24A-72519D219151}" type="presParOf" srcId="{FB407604-4F92-4419-99C9-58A98D65A1DE}" destId="{AF055A46-59EF-42D7-B618-7F4421FAFAB1}" srcOrd="2" destOrd="0" presId="urn:microsoft.com/office/officeart/2018/5/layout/CenteredIconLabelDescriptionList"/>
    <dgm:cxn modelId="{F5AC6758-3C01-48AB-9174-6EAB21F5EEC3}" type="presParOf" srcId="{FB407604-4F92-4419-99C9-58A98D65A1DE}" destId="{98E94252-DE2E-4F79-9D35-ADE09F3CA904}" srcOrd="3" destOrd="0" presId="urn:microsoft.com/office/officeart/2018/5/layout/CenteredIconLabelDescriptionList"/>
    <dgm:cxn modelId="{0979A98D-3292-4D0C-B8D9-49C905B53C28}" type="presParOf" srcId="{FB407604-4F92-4419-99C9-58A98D65A1DE}" destId="{340328EB-5302-4687-986A-BC3A4C65C8A9}" srcOrd="4" destOrd="0" presId="urn:microsoft.com/office/officeart/2018/5/layout/CenteredIconLabelDescriptionList"/>
    <dgm:cxn modelId="{E1558CC1-BD2A-434E-B9D3-6333A062189F}" type="presParOf" srcId="{FA9625D7-4B69-45AB-BCB5-ECAD04961E42}" destId="{C6CCE787-2737-4F2A-81D3-009332AA9E7E}" srcOrd="9" destOrd="0" presId="urn:microsoft.com/office/officeart/2018/5/layout/CenteredIconLabelDescriptionList"/>
    <dgm:cxn modelId="{CDCA65E9-D7A5-4804-BB4A-64E09A93DB15}" type="presParOf" srcId="{FA9625D7-4B69-45AB-BCB5-ECAD04961E42}" destId="{E48A6C7B-F7DA-499C-A89B-AC27B8837446}" srcOrd="10" destOrd="0" presId="urn:microsoft.com/office/officeart/2018/5/layout/CenteredIconLabelDescriptionList"/>
    <dgm:cxn modelId="{684721DA-8DBE-42F7-B1F1-469C1D14E573}" type="presParOf" srcId="{E48A6C7B-F7DA-499C-A89B-AC27B8837446}" destId="{63D882D2-5B72-4B21-B569-EEE0811DC746}" srcOrd="0" destOrd="0" presId="urn:microsoft.com/office/officeart/2018/5/layout/CenteredIconLabelDescriptionList"/>
    <dgm:cxn modelId="{58897DC3-F4FA-4F30-A570-E125F23A3C03}" type="presParOf" srcId="{E48A6C7B-F7DA-499C-A89B-AC27B8837446}" destId="{4D6496F2-1F1B-4C4F-9A86-C7F002FBB961}" srcOrd="1" destOrd="0" presId="urn:microsoft.com/office/officeart/2018/5/layout/CenteredIconLabelDescriptionList"/>
    <dgm:cxn modelId="{FAE37E76-CD4B-402F-8990-5E7CE2A2B106}" type="presParOf" srcId="{E48A6C7B-F7DA-499C-A89B-AC27B8837446}" destId="{B2FD4836-148F-4572-9718-59BE18616A25}" srcOrd="2" destOrd="0" presId="urn:microsoft.com/office/officeart/2018/5/layout/CenteredIconLabelDescriptionList"/>
    <dgm:cxn modelId="{F6A079DE-8E56-46BB-820C-7AC33AF7793F}" type="presParOf" srcId="{E48A6C7B-F7DA-499C-A89B-AC27B8837446}" destId="{EDB40033-0194-4473-B54F-66D22C5B3D1C}" srcOrd="3" destOrd="0" presId="urn:microsoft.com/office/officeart/2018/5/layout/CenteredIconLabelDescriptionList"/>
    <dgm:cxn modelId="{AD58D77D-B22F-4328-9AF5-346888A3C473}" type="presParOf" srcId="{E48A6C7B-F7DA-499C-A89B-AC27B8837446}" destId="{BD468CD5-6D10-4C1E-AD65-A811F82D82A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D79499-1816-4764-9E0E-F4BFE7E81F6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CBB063C-872E-4C13-AAD1-63A0A67B15AA}">
      <dgm:prSet/>
      <dgm:spPr/>
      <dgm:t>
        <a:bodyPr/>
        <a:lstStyle/>
        <a:p>
          <a:r>
            <a:rPr lang="en-GB"/>
            <a:t>Timing varies by outlet type</a:t>
          </a:r>
          <a:endParaRPr lang="en-US"/>
        </a:p>
      </dgm:t>
    </dgm:pt>
    <dgm:pt modelId="{CD9F3701-5FF6-43B7-BB98-660029073709}" type="parTrans" cxnId="{09ABC015-9C5E-4372-9DD0-4597C627A860}">
      <dgm:prSet/>
      <dgm:spPr/>
      <dgm:t>
        <a:bodyPr/>
        <a:lstStyle/>
        <a:p>
          <a:endParaRPr lang="en-US"/>
        </a:p>
      </dgm:t>
    </dgm:pt>
    <dgm:pt modelId="{089D99F6-4118-4765-BC0F-8958CEC53FAC}" type="sibTrans" cxnId="{09ABC015-9C5E-4372-9DD0-4597C627A860}">
      <dgm:prSet/>
      <dgm:spPr/>
      <dgm:t>
        <a:bodyPr/>
        <a:lstStyle/>
        <a:p>
          <a:endParaRPr lang="en-US"/>
        </a:p>
      </dgm:t>
    </dgm:pt>
    <dgm:pt modelId="{B1D9A619-6ED6-4AFC-87A8-7D6EB60B7E46}">
      <dgm:prSet/>
      <dgm:spPr/>
      <dgm:t>
        <a:bodyPr/>
        <a:lstStyle/>
        <a:p>
          <a:r>
            <a:rPr lang="en-GB"/>
            <a:t>Magazine 3-6mths</a:t>
          </a:r>
          <a:endParaRPr lang="en-US"/>
        </a:p>
      </dgm:t>
    </dgm:pt>
    <dgm:pt modelId="{7036EA8E-7603-4B19-96BA-E5FB9F9C7781}" type="parTrans" cxnId="{1FA633F2-671C-4B7D-89E4-45F259279BA8}">
      <dgm:prSet/>
      <dgm:spPr/>
      <dgm:t>
        <a:bodyPr/>
        <a:lstStyle/>
        <a:p>
          <a:endParaRPr lang="en-US"/>
        </a:p>
      </dgm:t>
    </dgm:pt>
    <dgm:pt modelId="{9C09BEC9-B7BD-4330-8E0F-1A1B444ED68D}" type="sibTrans" cxnId="{1FA633F2-671C-4B7D-89E4-45F259279BA8}">
      <dgm:prSet/>
      <dgm:spPr/>
      <dgm:t>
        <a:bodyPr/>
        <a:lstStyle/>
        <a:p>
          <a:endParaRPr lang="en-US"/>
        </a:p>
      </dgm:t>
    </dgm:pt>
    <dgm:pt modelId="{F827747C-3ADE-4442-A6E5-ECDFA85FBBAD}">
      <dgm:prSet/>
      <dgm:spPr/>
      <dgm:t>
        <a:bodyPr/>
        <a:lstStyle/>
        <a:p>
          <a:r>
            <a:rPr lang="en-GB"/>
            <a:t>Papers 1 day , 1-3 weeks</a:t>
          </a:r>
          <a:endParaRPr lang="en-US"/>
        </a:p>
      </dgm:t>
    </dgm:pt>
    <dgm:pt modelId="{DB986DF2-84EE-4831-951C-82EA311E4D3B}" type="parTrans" cxnId="{855E675C-3999-45BB-ACAA-46C1CD6C2F45}">
      <dgm:prSet/>
      <dgm:spPr/>
      <dgm:t>
        <a:bodyPr/>
        <a:lstStyle/>
        <a:p>
          <a:endParaRPr lang="en-US"/>
        </a:p>
      </dgm:t>
    </dgm:pt>
    <dgm:pt modelId="{AA24E895-6C01-4CC6-BB7D-A9656A668436}" type="sibTrans" cxnId="{855E675C-3999-45BB-ACAA-46C1CD6C2F45}">
      <dgm:prSet/>
      <dgm:spPr/>
      <dgm:t>
        <a:bodyPr/>
        <a:lstStyle/>
        <a:p>
          <a:endParaRPr lang="en-US"/>
        </a:p>
      </dgm:t>
    </dgm:pt>
    <dgm:pt modelId="{48F5F51B-47BD-4C58-8526-8B7F93E60670}">
      <dgm:prSet/>
      <dgm:spPr/>
      <dgm:t>
        <a:bodyPr/>
        <a:lstStyle/>
        <a:p>
          <a:r>
            <a:rPr lang="en-GB"/>
            <a:t>Influencers 1-2 months</a:t>
          </a:r>
          <a:endParaRPr lang="en-US"/>
        </a:p>
      </dgm:t>
    </dgm:pt>
    <dgm:pt modelId="{ADA94A0A-4C26-4738-826B-CA0972CEE1D0}" type="parTrans" cxnId="{A5BB87AA-5BD0-4D4C-9525-C9A4D3BA5964}">
      <dgm:prSet/>
      <dgm:spPr/>
      <dgm:t>
        <a:bodyPr/>
        <a:lstStyle/>
        <a:p>
          <a:endParaRPr lang="en-US"/>
        </a:p>
      </dgm:t>
    </dgm:pt>
    <dgm:pt modelId="{913107EA-9415-48FB-838E-C0CB78456762}" type="sibTrans" cxnId="{A5BB87AA-5BD0-4D4C-9525-C9A4D3BA5964}">
      <dgm:prSet/>
      <dgm:spPr/>
      <dgm:t>
        <a:bodyPr/>
        <a:lstStyle/>
        <a:p>
          <a:endParaRPr lang="en-US"/>
        </a:p>
      </dgm:t>
    </dgm:pt>
    <dgm:pt modelId="{47A12445-FC51-4948-A195-7E12FFD69DBE}">
      <dgm:prSet/>
      <dgm:spPr/>
      <dgm:t>
        <a:bodyPr/>
        <a:lstStyle/>
        <a:p>
          <a:r>
            <a:rPr lang="en-GB"/>
            <a:t>Podcasters2-6 weeks</a:t>
          </a:r>
          <a:endParaRPr lang="en-US"/>
        </a:p>
      </dgm:t>
    </dgm:pt>
    <dgm:pt modelId="{672747D0-B364-4C75-B1F6-CEFEFD6BB1A6}" type="parTrans" cxnId="{C5AB19E9-CD92-45DE-BAD3-92070CC3BFD9}">
      <dgm:prSet/>
      <dgm:spPr/>
      <dgm:t>
        <a:bodyPr/>
        <a:lstStyle/>
        <a:p>
          <a:endParaRPr lang="en-US"/>
        </a:p>
      </dgm:t>
    </dgm:pt>
    <dgm:pt modelId="{E22956EC-2931-4180-B8EA-9B8CBB15CD14}" type="sibTrans" cxnId="{C5AB19E9-CD92-45DE-BAD3-92070CC3BFD9}">
      <dgm:prSet/>
      <dgm:spPr/>
      <dgm:t>
        <a:bodyPr/>
        <a:lstStyle/>
        <a:p>
          <a:endParaRPr lang="en-US"/>
        </a:p>
      </dgm:t>
    </dgm:pt>
    <dgm:pt modelId="{2A4E911D-F4D8-4A4A-967D-C518F2162617}">
      <dgm:prSet/>
      <dgm:spPr/>
      <dgm:t>
        <a:bodyPr/>
        <a:lstStyle/>
        <a:p>
          <a:r>
            <a:rPr lang="en-GB"/>
            <a:t>Radio &amp; TV 1-2 days</a:t>
          </a:r>
          <a:endParaRPr lang="en-US"/>
        </a:p>
      </dgm:t>
    </dgm:pt>
    <dgm:pt modelId="{20F73B57-7527-433E-8C94-4D1507513702}" type="parTrans" cxnId="{719D7F9C-DE47-41A6-8CA3-7B2F074A0DDB}">
      <dgm:prSet/>
      <dgm:spPr/>
      <dgm:t>
        <a:bodyPr/>
        <a:lstStyle/>
        <a:p>
          <a:endParaRPr lang="en-US"/>
        </a:p>
      </dgm:t>
    </dgm:pt>
    <dgm:pt modelId="{CC0E6C74-5117-4451-AB0C-1BACCAD12528}" type="sibTrans" cxnId="{719D7F9C-DE47-41A6-8CA3-7B2F074A0DDB}">
      <dgm:prSet/>
      <dgm:spPr/>
      <dgm:t>
        <a:bodyPr/>
        <a:lstStyle/>
        <a:p>
          <a:endParaRPr lang="en-US"/>
        </a:p>
      </dgm:t>
    </dgm:pt>
    <dgm:pt modelId="{B2A643F4-0E43-4C33-87B9-3399F605D614}">
      <dgm:prSet/>
      <dgm:spPr/>
      <dgm:t>
        <a:bodyPr/>
        <a:lstStyle/>
        <a:p>
          <a:r>
            <a:rPr lang="en-GB"/>
            <a:t>Content</a:t>
          </a:r>
          <a:endParaRPr lang="en-US"/>
        </a:p>
      </dgm:t>
    </dgm:pt>
    <dgm:pt modelId="{6F5A5191-02F3-4392-B89D-6076C06B6AE9}" type="parTrans" cxnId="{E04E4799-DCD8-4574-8052-5C4CF6DAADF6}">
      <dgm:prSet/>
      <dgm:spPr/>
      <dgm:t>
        <a:bodyPr/>
        <a:lstStyle/>
        <a:p>
          <a:endParaRPr lang="en-US"/>
        </a:p>
      </dgm:t>
    </dgm:pt>
    <dgm:pt modelId="{79D08DA1-F27F-4F16-AB13-262542A3B1FD}" type="sibTrans" cxnId="{E04E4799-DCD8-4574-8052-5C4CF6DAADF6}">
      <dgm:prSet/>
      <dgm:spPr/>
      <dgm:t>
        <a:bodyPr/>
        <a:lstStyle/>
        <a:p>
          <a:endParaRPr lang="en-US"/>
        </a:p>
      </dgm:t>
    </dgm:pt>
    <dgm:pt modelId="{D26D93BD-424B-42A5-8104-4EF89F56CF94}">
      <dgm:prSet/>
      <dgm:spPr/>
      <dgm:t>
        <a:bodyPr/>
        <a:lstStyle/>
        <a:p>
          <a:r>
            <a:rPr lang="en-GB"/>
            <a:t>Be relevant to the journalist and outlet</a:t>
          </a:r>
          <a:endParaRPr lang="en-US"/>
        </a:p>
      </dgm:t>
    </dgm:pt>
    <dgm:pt modelId="{3DA110BE-2738-4145-808D-3A6D431504AE}" type="parTrans" cxnId="{01B4B2DE-E772-4864-8B76-E4543625FC6C}">
      <dgm:prSet/>
      <dgm:spPr/>
      <dgm:t>
        <a:bodyPr/>
        <a:lstStyle/>
        <a:p>
          <a:endParaRPr lang="en-US"/>
        </a:p>
      </dgm:t>
    </dgm:pt>
    <dgm:pt modelId="{479D7B8A-9074-4C71-99DD-48C2F182A714}" type="sibTrans" cxnId="{01B4B2DE-E772-4864-8B76-E4543625FC6C}">
      <dgm:prSet/>
      <dgm:spPr/>
      <dgm:t>
        <a:bodyPr/>
        <a:lstStyle/>
        <a:p>
          <a:endParaRPr lang="en-US"/>
        </a:p>
      </dgm:t>
    </dgm:pt>
    <dgm:pt modelId="{7FCE8DBC-45A1-4916-B1F6-94E0CD4290DF}" type="pres">
      <dgm:prSet presAssocID="{55D79499-1816-4764-9E0E-F4BFE7E81F67}" presName="Name0" presStyleCnt="0">
        <dgm:presLayoutVars>
          <dgm:dir/>
          <dgm:animLvl val="lvl"/>
          <dgm:resizeHandles val="exact"/>
        </dgm:presLayoutVars>
      </dgm:prSet>
      <dgm:spPr/>
    </dgm:pt>
    <dgm:pt modelId="{4D331953-9645-4974-91E4-1BC903429DB2}" type="pres">
      <dgm:prSet presAssocID="{4CBB063C-872E-4C13-AAD1-63A0A67B15AA}" presName="composite" presStyleCnt="0"/>
      <dgm:spPr/>
    </dgm:pt>
    <dgm:pt modelId="{FF29E275-0CAE-4C4D-809A-F548A15553BF}" type="pres">
      <dgm:prSet presAssocID="{4CBB063C-872E-4C13-AAD1-63A0A67B15A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D6758E9-3377-491D-BCB0-517A97140257}" type="pres">
      <dgm:prSet presAssocID="{4CBB063C-872E-4C13-AAD1-63A0A67B15AA}" presName="desTx" presStyleLbl="alignAccFollowNode1" presStyleIdx="0" presStyleCnt="2">
        <dgm:presLayoutVars>
          <dgm:bulletEnabled val="1"/>
        </dgm:presLayoutVars>
      </dgm:prSet>
      <dgm:spPr/>
    </dgm:pt>
    <dgm:pt modelId="{6176508E-1E44-4364-911D-C1E78952A6C0}" type="pres">
      <dgm:prSet presAssocID="{089D99F6-4118-4765-BC0F-8958CEC53FAC}" presName="space" presStyleCnt="0"/>
      <dgm:spPr/>
    </dgm:pt>
    <dgm:pt modelId="{1DBB7F95-A580-4DB5-AD34-25619E8AD2BE}" type="pres">
      <dgm:prSet presAssocID="{B2A643F4-0E43-4C33-87B9-3399F605D614}" presName="composite" presStyleCnt="0"/>
      <dgm:spPr/>
    </dgm:pt>
    <dgm:pt modelId="{0C0F4B86-68A8-4ABA-AEBB-C67D7D7E30F6}" type="pres">
      <dgm:prSet presAssocID="{B2A643F4-0E43-4C33-87B9-3399F605D61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8633B7C-C4AE-4265-B56E-EE3B1464B259}" type="pres">
      <dgm:prSet presAssocID="{B2A643F4-0E43-4C33-87B9-3399F605D61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E94BD0F-68BE-451B-8E69-1D7021C2D50D}" type="presOf" srcId="{4CBB063C-872E-4C13-AAD1-63A0A67B15AA}" destId="{FF29E275-0CAE-4C4D-809A-F548A15553BF}" srcOrd="0" destOrd="0" presId="urn:microsoft.com/office/officeart/2005/8/layout/hList1"/>
    <dgm:cxn modelId="{09ABC015-9C5E-4372-9DD0-4597C627A860}" srcId="{55D79499-1816-4764-9E0E-F4BFE7E81F67}" destId="{4CBB063C-872E-4C13-AAD1-63A0A67B15AA}" srcOrd="0" destOrd="0" parTransId="{CD9F3701-5FF6-43B7-BB98-660029073709}" sibTransId="{089D99F6-4118-4765-BC0F-8958CEC53FAC}"/>
    <dgm:cxn modelId="{1FE5323C-3C4D-49AE-AFAA-1C42B5FB257C}" type="presOf" srcId="{47A12445-FC51-4948-A195-7E12FFD69DBE}" destId="{CD6758E9-3377-491D-BCB0-517A97140257}" srcOrd="0" destOrd="3" presId="urn:microsoft.com/office/officeart/2005/8/layout/hList1"/>
    <dgm:cxn modelId="{855E675C-3999-45BB-ACAA-46C1CD6C2F45}" srcId="{4CBB063C-872E-4C13-AAD1-63A0A67B15AA}" destId="{F827747C-3ADE-4442-A6E5-ECDFA85FBBAD}" srcOrd="1" destOrd="0" parTransId="{DB986DF2-84EE-4831-951C-82EA311E4D3B}" sibTransId="{AA24E895-6C01-4CC6-BB7D-A9656A668436}"/>
    <dgm:cxn modelId="{0EA3C042-84E5-4257-818F-252BDA9309CC}" type="presOf" srcId="{B1D9A619-6ED6-4AFC-87A8-7D6EB60B7E46}" destId="{CD6758E9-3377-491D-BCB0-517A97140257}" srcOrd="0" destOrd="0" presId="urn:microsoft.com/office/officeart/2005/8/layout/hList1"/>
    <dgm:cxn modelId="{6D830C87-8471-4095-A23E-80C296FBE204}" type="presOf" srcId="{2A4E911D-F4D8-4A4A-967D-C518F2162617}" destId="{CD6758E9-3377-491D-BCB0-517A97140257}" srcOrd="0" destOrd="4" presId="urn:microsoft.com/office/officeart/2005/8/layout/hList1"/>
    <dgm:cxn modelId="{E04E4799-DCD8-4574-8052-5C4CF6DAADF6}" srcId="{55D79499-1816-4764-9E0E-F4BFE7E81F67}" destId="{B2A643F4-0E43-4C33-87B9-3399F605D614}" srcOrd="1" destOrd="0" parTransId="{6F5A5191-02F3-4392-B89D-6076C06B6AE9}" sibTransId="{79D08DA1-F27F-4F16-AB13-262542A3B1FD}"/>
    <dgm:cxn modelId="{719D7F9C-DE47-41A6-8CA3-7B2F074A0DDB}" srcId="{4CBB063C-872E-4C13-AAD1-63A0A67B15AA}" destId="{2A4E911D-F4D8-4A4A-967D-C518F2162617}" srcOrd="4" destOrd="0" parTransId="{20F73B57-7527-433E-8C94-4D1507513702}" sibTransId="{CC0E6C74-5117-4451-AB0C-1BACCAD12528}"/>
    <dgm:cxn modelId="{A5BB87AA-5BD0-4D4C-9525-C9A4D3BA5964}" srcId="{4CBB063C-872E-4C13-AAD1-63A0A67B15AA}" destId="{48F5F51B-47BD-4C58-8526-8B7F93E60670}" srcOrd="2" destOrd="0" parTransId="{ADA94A0A-4C26-4738-826B-CA0972CEE1D0}" sibTransId="{913107EA-9415-48FB-838E-C0CB78456762}"/>
    <dgm:cxn modelId="{682D66B2-AA93-4E0B-950F-AD1E70D6FEFC}" type="presOf" srcId="{D26D93BD-424B-42A5-8104-4EF89F56CF94}" destId="{18633B7C-C4AE-4265-B56E-EE3B1464B259}" srcOrd="0" destOrd="0" presId="urn:microsoft.com/office/officeart/2005/8/layout/hList1"/>
    <dgm:cxn modelId="{A41B4FBF-A96E-4C86-979F-BC86292031B8}" type="presOf" srcId="{48F5F51B-47BD-4C58-8526-8B7F93E60670}" destId="{CD6758E9-3377-491D-BCB0-517A97140257}" srcOrd="0" destOrd="2" presId="urn:microsoft.com/office/officeart/2005/8/layout/hList1"/>
    <dgm:cxn modelId="{069442C3-D005-4790-B3D1-CC2E3AA52161}" type="presOf" srcId="{F827747C-3ADE-4442-A6E5-ECDFA85FBBAD}" destId="{CD6758E9-3377-491D-BCB0-517A97140257}" srcOrd="0" destOrd="1" presId="urn:microsoft.com/office/officeart/2005/8/layout/hList1"/>
    <dgm:cxn modelId="{536791D2-7414-49C5-93FB-EC75E2BE6421}" type="presOf" srcId="{B2A643F4-0E43-4C33-87B9-3399F605D614}" destId="{0C0F4B86-68A8-4ABA-AEBB-C67D7D7E30F6}" srcOrd="0" destOrd="0" presId="urn:microsoft.com/office/officeart/2005/8/layout/hList1"/>
    <dgm:cxn modelId="{01B4B2DE-E772-4864-8B76-E4543625FC6C}" srcId="{B2A643F4-0E43-4C33-87B9-3399F605D614}" destId="{D26D93BD-424B-42A5-8104-4EF89F56CF94}" srcOrd="0" destOrd="0" parTransId="{3DA110BE-2738-4145-808D-3A6D431504AE}" sibTransId="{479D7B8A-9074-4C71-99DD-48C2F182A714}"/>
    <dgm:cxn modelId="{46C557E0-32DC-4BCE-B057-3DAABDA3893A}" type="presOf" srcId="{55D79499-1816-4764-9E0E-F4BFE7E81F67}" destId="{7FCE8DBC-45A1-4916-B1F6-94E0CD4290DF}" srcOrd="0" destOrd="0" presId="urn:microsoft.com/office/officeart/2005/8/layout/hList1"/>
    <dgm:cxn modelId="{C5AB19E9-CD92-45DE-BAD3-92070CC3BFD9}" srcId="{4CBB063C-872E-4C13-AAD1-63A0A67B15AA}" destId="{47A12445-FC51-4948-A195-7E12FFD69DBE}" srcOrd="3" destOrd="0" parTransId="{672747D0-B364-4C75-B1F6-CEFEFD6BB1A6}" sibTransId="{E22956EC-2931-4180-B8EA-9B8CBB15CD14}"/>
    <dgm:cxn modelId="{1FA633F2-671C-4B7D-89E4-45F259279BA8}" srcId="{4CBB063C-872E-4C13-AAD1-63A0A67B15AA}" destId="{B1D9A619-6ED6-4AFC-87A8-7D6EB60B7E46}" srcOrd="0" destOrd="0" parTransId="{7036EA8E-7603-4B19-96BA-E5FB9F9C7781}" sibTransId="{9C09BEC9-B7BD-4330-8E0F-1A1B444ED68D}"/>
    <dgm:cxn modelId="{9C167E3C-ABEC-45DF-9A0D-9A442ED2D5D9}" type="presParOf" srcId="{7FCE8DBC-45A1-4916-B1F6-94E0CD4290DF}" destId="{4D331953-9645-4974-91E4-1BC903429DB2}" srcOrd="0" destOrd="0" presId="urn:microsoft.com/office/officeart/2005/8/layout/hList1"/>
    <dgm:cxn modelId="{C7A661E5-FE39-415E-B0C8-307E5326601B}" type="presParOf" srcId="{4D331953-9645-4974-91E4-1BC903429DB2}" destId="{FF29E275-0CAE-4C4D-809A-F548A15553BF}" srcOrd="0" destOrd="0" presId="urn:microsoft.com/office/officeart/2005/8/layout/hList1"/>
    <dgm:cxn modelId="{905795FB-9039-425D-8CC2-35E4C1D2430F}" type="presParOf" srcId="{4D331953-9645-4974-91E4-1BC903429DB2}" destId="{CD6758E9-3377-491D-BCB0-517A97140257}" srcOrd="1" destOrd="0" presId="urn:microsoft.com/office/officeart/2005/8/layout/hList1"/>
    <dgm:cxn modelId="{394DA5CD-F98B-4B29-931D-B340AB55DF67}" type="presParOf" srcId="{7FCE8DBC-45A1-4916-B1F6-94E0CD4290DF}" destId="{6176508E-1E44-4364-911D-C1E78952A6C0}" srcOrd="1" destOrd="0" presId="urn:microsoft.com/office/officeart/2005/8/layout/hList1"/>
    <dgm:cxn modelId="{044D446A-F3AD-41AE-A5B2-EC2ECF97D325}" type="presParOf" srcId="{7FCE8DBC-45A1-4916-B1F6-94E0CD4290DF}" destId="{1DBB7F95-A580-4DB5-AD34-25619E8AD2BE}" srcOrd="2" destOrd="0" presId="urn:microsoft.com/office/officeart/2005/8/layout/hList1"/>
    <dgm:cxn modelId="{105DC145-35B6-442A-B8E6-7E88A249F258}" type="presParOf" srcId="{1DBB7F95-A580-4DB5-AD34-25619E8AD2BE}" destId="{0C0F4B86-68A8-4ABA-AEBB-C67D7D7E30F6}" srcOrd="0" destOrd="0" presId="urn:microsoft.com/office/officeart/2005/8/layout/hList1"/>
    <dgm:cxn modelId="{24654226-DA48-4B19-97AA-4D738D41FFEA}" type="presParOf" srcId="{1DBB7F95-A580-4DB5-AD34-25619E8AD2BE}" destId="{18633B7C-C4AE-4265-B56E-EE3B1464B2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E0371-5B22-4345-9CDD-2F81D128FB67}">
      <dsp:nvSpPr>
        <dsp:cNvPr id="0" name=""/>
        <dsp:cNvSpPr/>
      </dsp:nvSpPr>
      <dsp:spPr>
        <a:xfrm>
          <a:off x="1020487" y="850508"/>
          <a:ext cx="1098562" cy="1098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2C689-C633-4AC7-B906-BFF97E264441}">
      <dsp:nvSpPr>
        <dsp:cNvPr id="0" name=""/>
        <dsp:cNvSpPr/>
      </dsp:nvSpPr>
      <dsp:spPr>
        <a:xfrm>
          <a:off x="393" y="2063034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100" kern="1200"/>
            <a:t>Product Placement</a:t>
          </a:r>
          <a:endParaRPr lang="en-US" sz="3100" kern="1200"/>
        </a:p>
      </dsp:txBody>
      <dsp:txXfrm>
        <a:off x="393" y="2063034"/>
        <a:ext cx="3138750" cy="470812"/>
      </dsp:txXfrm>
    </dsp:sp>
    <dsp:sp modelId="{D337395C-DA0E-4B5A-9009-4022E4C1658F}">
      <dsp:nvSpPr>
        <dsp:cNvPr id="0" name=""/>
        <dsp:cNvSpPr/>
      </dsp:nvSpPr>
      <dsp:spPr>
        <a:xfrm>
          <a:off x="393" y="2586853"/>
          <a:ext cx="3138750" cy="91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Niche Media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Digital Influencers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Bloggers , Social &amp; Web</a:t>
          </a:r>
          <a:endParaRPr lang="en-US" sz="1700" kern="1200"/>
        </a:p>
      </dsp:txBody>
      <dsp:txXfrm>
        <a:off x="393" y="2586853"/>
        <a:ext cx="3138750" cy="913976"/>
      </dsp:txXfrm>
    </dsp:sp>
    <dsp:sp modelId="{7E5C534D-9C94-43C8-97D0-8F4896C9EEB2}">
      <dsp:nvSpPr>
        <dsp:cNvPr id="0" name=""/>
        <dsp:cNvSpPr/>
      </dsp:nvSpPr>
      <dsp:spPr>
        <a:xfrm>
          <a:off x="4708518" y="850508"/>
          <a:ext cx="1098562" cy="1098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01CF2-5AF4-46D8-8A47-0A10AE24C0AF}">
      <dsp:nvSpPr>
        <dsp:cNvPr id="0" name=""/>
        <dsp:cNvSpPr/>
      </dsp:nvSpPr>
      <dsp:spPr>
        <a:xfrm>
          <a:off x="3688425" y="2063034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100" kern="1200"/>
            <a:t>News Item</a:t>
          </a:r>
          <a:endParaRPr lang="en-US" sz="3100" kern="1200"/>
        </a:p>
      </dsp:txBody>
      <dsp:txXfrm>
        <a:off x="3688425" y="2063034"/>
        <a:ext cx="3138750" cy="470812"/>
      </dsp:txXfrm>
    </dsp:sp>
    <dsp:sp modelId="{2AB10219-3E87-42D1-8F6F-EFEF86EEF441}">
      <dsp:nvSpPr>
        <dsp:cNvPr id="0" name=""/>
        <dsp:cNvSpPr/>
      </dsp:nvSpPr>
      <dsp:spPr>
        <a:xfrm>
          <a:off x="3688425" y="2586853"/>
          <a:ext cx="3138750" cy="91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MSM , Print, Online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Niche Media, 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Social &amp; Web</a:t>
          </a:r>
          <a:endParaRPr lang="en-US" sz="1700" kern="1200"/>
        </a:p>
      </dsp:txBody>
      <dsp:txXfrm>
        <a:off x="3688425" y="2586853"/>
        <a:ext cx="3138750" cy="913976"/>
      </dsp:txXfrm>
    </dsp:sp>
    <dsp:sp modelId="{541E5B17-1760-460D-8D9C-ABFEA4625F0F}">
      <dsp:nvSpPr>
        <dsp:cNvPr id="0" name=""/>
        <dsp:cNvSpPr/>
      </dsp:nvSpPr>
      <dsp:spPr>
        <a:xfrm>
          <a:off x="8396550" y="850508"/>
          <a:ext cx="1098562" cy="1098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40EED-390A-4F3C-BE22-EFB37AB9C8BD}">
      <dsp:nvSpPr>
        <dsp:cNvPr id="0" name=""/>
        <dsp:cNvSpPr/>
      </dsp:nvSpPr>
      <dsp:spPr>
        <a:xfrm>
          <a:off x="7376456" y="2063034"/>
          <a:ext cx="3138750" cy="470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100" kern="1200"/>
            <a:t>Feature Story</a:t>
          </a:r>
          <a:endParaRPr lang="en-US" sz="3100" kern="1200"/>
        </a:p>
      </dsp:txBody>
      <dsp:txXfrm>
        <a:off x="7376456" y="2063034"/>
        <a:ext cx="3138750" cy="470812"/>
      </dsp:txXfrm>
    </dsp:sp>
    <dsp:sp modelId="{16FD11F5-016E-4CEC-A533-DAA5020A9DC8}">
      <dsp:nvSpPr>
        <dsp:cNvPr id="0" name=""/>
        <dsp:cNvSpPr/>
      </dsp:nvSpPr>
      <dsp:spPr>
        <a:xfrm>
          <a:off x="7376456" y="2586853"/>
          <a:ext cx="3138750" cy="91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MSM , Print, Online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Digital Influencers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Podcasters Social &amp; Web</a:t>
          </a:r>
          <a:endParaRPr lang="en-US" sz="1700" kern="1200"/>
        </a:p>
      </dsp:txBody>
      <dsp:txXfrm>
        <a:off x="7376456" y="2586853"/>
        <a:ext cx="3138750" cy="913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7EF3A-8CC0-41F4-B65D-2E41069E180C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D4504-EB7D-469A-BEA1-2062A2454A3C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71DE8-ECB7-4615-9787-C4A97BB4D587}">
      <dsp:nvSpPr>
        <dsp:cNvPr id="0" name=""/>
        <dsp:cNvSpPr/>
      </dsp:nvSpPr>
      <dsp:spPr>
        <a:xfrm>
          <a:off x="1432649" y="2447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Apply Social Listening</a:t>
          </a:r>
          <a:endParaRPr lang="en-US" sz="2200" kern="1200"/>
        </a:p>
      </dsp:txBody>
      <dsp:txXfrm>
        <a:off x="1432649" y="2447"/>
        <a:ext cx="5156041" cy="1240389"/>
      </dsp:txXfrm>
    </dsp:sp>
    <dsp:sp modelId="{C923263D-D84A-4BCD-B3C0-D299E9A984C5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0C5C0-E10E-44A5-B0A9-911C2DCEC86A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C14C6-8B87-4A4A-87BF-95FC12B4315E}">
      <dsp:nvSpPr>
        <dsp:cNvPr id="0" name=""/>
        <dsp:cNvSpPr/>
      </dsp:nvSpPr>
      <dsp:spPr>
        <a:xfrm>
          <a:off x="1432649" y="155293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Identify the News Agenda for your sector</a:t>
          </a:r>
          <a:endParaRPr lang="en-US" sz="2200" kern="1200"/>
        </a:p>
      </dsp:txBody>
      <dsp:txXfrm>
        <a:off x="1432649" y="1552933"/>
        <a:ext cx="5156041" cy="1240389"/>
      </dsp:txXfrm>
    </dsp:sp>
    <dsp:sp modelId="{14C4F08C-EE26-4D6C-82CD-D7D7F1B0B020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5EA33-C31A-44AC-8AE5-94058DB156C1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905F1-F982-4CD1-86EF-5A6AE03BAACE}">
      <dsp:nvSpPr>
        <dsp:cNvPr id="0" name=""/>
        <dsp:cNvSpPr/>
      </dsp:nvSpPr>
      <dsp:spPr>
        <a:xfrm>
          <a:off x="1432649" y="310342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 news Agenda Defines shareability</a:t>
          </a:r>
          <a:endParaRPr lang="en-US" sz="2200" kern="1200"/>
        </a:p>
      </dsp:txBody>
      <dsp:txXfrm>
        <a:off x="1432649" y="3103420"/>
        <a:ext cx="5156041" cy="1240389"/>
      </dsp:txXfrm>
    </dsp:sp>
    <dsp:sp modelId="{5A461F83-5949-4855-8ACF-CA34A6A5DD8C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FF7C3-34F4-4A95-9E15-FA3E04CF0107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E14EF-3F02-4A35-81DB-0C483F90B06A}">
      <dsp:nvSpPr>
        <dsp:cNvPr id="0" name=""/>
        <dsp:cNvSpPr/>
      </dsp:nvSpPr>
      <dsp:spPr>
        <a:xfrm>
          <a:off x="1432649" y="4653906"/>
          <a:ext cx="296491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Timing is crucial </a:t>
          </a:r>
          <a:endParaRPr lang="en-US" sz="2200" kern="1200"/>
        </a:p>
      </dsp:txBody>
      <dsp:txXfrm>
        <a:off x="1432649" y="4653906"/>
        <a:ext cx="2964910" cy="1240389"/>
      </dsp:txXfrm>
    </dsp:sp>
    <dsp:sp modelId="{7261EDA3-BE46-43B3-A7D3-FC1F514EB8A8}">
      <dsp:nvSpPr>
        <dsp:cNvPr id="0" name=""/>
        <dsp:cNvSpPr/>
      </dsp:nvSpPr>
      <dsp:spPr>
        <a:xfrm>
          <a:off x="4397560" y="4653906"/>
          <a:ext cx="2191130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PR Planning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Story Generation</a:t>
          </a:r>
          <a:endParaRPr lang="en-US" sz="1800" kern="1200"/>
        </a:p>
      </dsp:txBody>
      <dsp:txXfrm>
        <a:off x="4397560" y="4653906"/>
        <a:ext cx="2191130" cy="1240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76D3B-ADDC-48FB-984F-756EFF951A20}">
      <dsp:nvSpPr>
        <dsp:cNvPr id="0" name=""/>
        <dsp:cNvSpPr/>
      </dsp:nvSpPr>
      <dsp:spPr>
        <a:xfrm>
          <a:off x="55" y="11228"/>
          <a:ext cx="5330549" cy="11017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Pass the “So What” “No Yawns”  Test</a:t>
          </a:r>
          <a:endParaRPr lang="en-US" sz="3000" kern="1200" dirty="0"/>
        </a:p>
      </dsp:txBody>
      <dsp:txXfrm>
        <a:off x="55" y="11228"/>
        <a:ext cx="5330549" cy="1101791"/>
      </dsp:txXfrm>
    </dsp:sp>
    <dsp:sp modelId="{CAA20348-B0B2-4214-8513-BE909474546D}">
      <dsp:nvSpPr>
        <dsp:cNvPr id="0" name=""/>
        <dsp:cNvSpPr/>
      </dsp:nvSpPr>
      <dsp:spPr>
        <a:xfrm>
          <a:off x="55" y="1113019"/>
          <a:ext cx="5330549" cy="322709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Is there a Threat?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Does it Inspire?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Fulfill a significant Lack?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Has it been endorsed by peers?</a:t>
          </a:r>
          <a:endParaRPr lang="en-US" sz="3000" kern="1200"/>
        </a:p>
      </dsp:txBody>
      <dsp:txXfrm>
        <a:off x="55" y="1113019"/>
        <a:ext cx="5330549" cy="3227090"/>
      </dsp:txXfrm>
    </dsp:sp>
    <dsp:sp modelId="{3B5A024F-A33E-4F0C-BE8B-95253904DBD9}">
      <dsp:nvSpPr>
        <dsp:cNvPr id="0" name=""/>
        <dsp:cNvSpPr/>
      </dsp:nvSpPr>
      <dsp:spPr>
        <a:xfrm>
          <a:off x="6076881" y="11228"/>
          <a:ext cx="5330549" cy="110179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Sources of Stories</a:t>
          </a:r>
          <a:endParaRPr lang="en-US" sz="3000" kern="1200"/>
        </a:p>
      </dsp:txBody>
      <dsp:txXfrm>
        <a:off x="6076881" y="11228"/>
        <a:ext cx="5330549" cy="1101791"/>
      </dsp:txXfrm>
    </dsp:sp>
    <dsp:sp modelId="{32A50200-7F75-4221-B3BC-113BD1399182}">
      <dsp:nvSpPr>
        <dsp:cNvPr id="0" name=""/>
        <dsp:cNvSpPr/>
      </dsp:nvSpPr>
      <dsp:spPr>
        <a:xfrm>
          <a:off x="6076881" y="1113019"/>
          <a:ext cx="5330549" cy="322709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Company structure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Team Staff Founders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Daily Ops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Your offering – Value prosoition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/>
            <a:t>Customers</a:t>
          </a:r>
          <a:endParaRPr lang="en-US" sz="3000" kern="1200"/>
        </a:p>
      </dsp:txBody>
      <dsp:txXfrm>
        <a:off x="6076881" y="1113019"/>
        <a:ext cx="5330549" cy="32270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24E83-C7AA-4F42-894B-277F9EC4F514}">
      <dsp:nvSpPr>
        <dsp:cNvPr id="0" name=""/>
        <dsp:cNvSpPr/>
      </dsp:nvSpPr>
      <dsp:spPr>
        <a:xfrm>
          <a:off x="502511" y="787405"/>
          <a:ext cx="534731" cy="5347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55DE8-A885-4EA9-BC0C-A0A023AE6AFF}">
      <dsp:nvSpPr>
        <dsp:cNvPr id="0" name=""/>
        <dsp:cNvSpPr/>
      </dsp:nvSpPr>
      <dsp:spPr>
        <a:xfrm>
          <a:off x="5975" y="1441527"/>
          <a:ext cx="1527803" cy="78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A big idea reflected in the headline</a:t>
          </a:r>
          <a:endParaRPr lang="en-US" sz="1400" kern="1200"/>
        </a:p>
      </dsp:txBody>
      <dsp:txXfrm>
        <a:off x="5975" y="1441527"/>
        <a:ext cx="1527803" cy="782178"/>
      </dsp:txXfrm>
    </dsp:sp>
    <dsp:sp modelId="{D7BF4D52-A3E7-43E6-89BD-6F38096D70E2}">
      <dsp:nvSpPr>
        <dsp:cNvPr id="0" name=""/>
        <dsp:cNvSpPr/>
      </dsp:nvSpPr>
      <dsp:spPr>
        <a:xfrm>
          <a:off x="5975" y="2279236"/>
          <a:ext cx="1527803" cy="128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35A03-48C7-435C-8224-537DCD3F787F}">
      <dsp:nvSpPr>
        <dsp:cNvPr id="0" name=""/>
        <dsp:cNvSpPr/>
      </dsp:nvSpPr>
      <dsp:spPr>
        <a:xfrm>
          <a:off x="2297680" y="787405"/>
          <a:ext cx="534731" cy="5347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2D353-B91D-4452-A38F-D74AAECCA249}">
      <dsp:nvSpPr>
        <dsp:cNvPr id="0" name=""/>
        <dsp:cNvSpPr/>
      </dsp:nvSpPr>
      <dsp:spPr>
        <a:xfrm>
          <a:off x="1801144" y="1441527"/>
          <a:ext cx="1527803" cy="78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Never more than 800 words , I prefer 400.</a:t>
          </a:r>
          <a:endParaRPr lang="en-US" sz="1400" kern="1200"/>
        </a:p>
      </dsp:txBody>
      <dsp:txXfrm>
        <a:off x="1801144" y="1441527"/>
        <a:ext cx="1527803" cy="782178"/>
      </dsp:txXfrm>
    </dsp:sp>
    <dsp:sp modelId="{ED35438A-982E-4A1B-9468-91BA903062D4}">
      <dsp:nvSpPr>
        <dsp:cNvPr id="0" name=""/>
        <dsp:cNvSpPr/>
      </dsp:nvSpPr>
      <dsp:spPr>
        <a:xfrm>
          <a:off x="1801144" y="2279236"/>
          <a:ext cx="1527803" cy="128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20A23-A532-4745-8872-2EA47E5D1C42}">
      <dsp:nvSpPr>
        <dsp:cNvPr id="0" name=""/>
        <dsp:cNvSpPr/>
      </dsp:nvSpPr>
      <dsp:spPr>
        <a:xfrm>
          <a:off x="4092849" y="787405"/>
          <a:ext cx="534731" cy="5347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F7F23-3250-45B2-B536-984C4AED54BF}">
      <dsp:nvSpPr>
        <dsp:cNvPr id="0" name=""/>
        <dsp:cNvSpPr/>
      </dsp:nvSpPr>
      <dsp:spPr>
        <a:xfrm>
          <a:off x="3596313" y="1441527"/>
          <a:ext cx="1527803" cy="78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Answer the questions Kipling's servants asked 5 “W”s 1 “H”</a:t>
          </a:r>
          <a:endParaRPr lang="en-US" sz="1400" kern="1200"/>
        </a:p>
      </dsp:txBody>
      <dsp:txXfrm>
        <a:off x="3596313" y="1441527"/>
        <a:ext cx="1527803" cy="782178"/>
      </dsp:txXfrm>
    </dsp:sp>
    <dsp:sp modelId="{04EFA556-CC2E-44E9-9D18-6FB058D31180}">
      <dsp:nvSpPr>
        <dsp:cNvPr id="0" name=""/>
        <dsp:cNvSpPr/>
      </dsp:nvSpPr>
      <dsp:spPr>
        <a:xfrm>
          <a:off x="3596313" y="2279236"/>
          <a:ext cx="1527803" cy="128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What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Where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When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Who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Why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How</a:t>
          </a:r>
          <a:endParaRPr lang="en-US" sz="1100" kern="1200"/>
        </a:p>
      </dsp:txBody>
      <dsp:txXfrm>
        <a:off x="3596313" y="2279236"/>
        <a:ext cx="1527803" cy="1284696"/>
      </dsp:txXfrm>
    </dsp:sp>
    <dsp:sp modelId="{B425260E-1E2F-4852-BC57-9F30065A7A32}">
      <dsp:nvSpPr>
        <dsp:cNvPr id="0" name=""/>
        <dsp:cNvSpPr/>
      </dsp:nvSpPr>
      <dsp:spPr>
        <a:xfrm>
          <a:off x="5888018" y="787405"/>
          <a:ext cx="534731" cy="5347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3B876-A890-45AD-A32B-256A19771198}">
      <dsp:nvSpPr>
        <dsp:cNvPr id="0" name=""/>
        <dsp:cNvSpPr/>
      </dsp:nvSpPr>
      <dsp:spPr>
        <a:xfrm>
          <a:off x="5391482" y="1441527"/>
          <a:ext cx="1527803" cy="78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Quotes</a:t>
          </a:r>
          <a:endParaRPr lang="en-US" sz="1400" kern="1200"/>
        </a:p>
      </dsp:txBody>
      <dsp:txXfrm>
        <a:off x="5391482" y="1441527"/>
        <a:ext cx="1527803" cy="782178"/>
      </dsp:txXfrm>
    </dsp:sp>
    <dsp:sp modelId="{385810EA-8723-492A-A6B3-E721B1917640}">
      <dsp:nvSpPr>
        <dsp:cNvPr id="0" name=""/>
        <dsp:cNvSpPr/>
      </dsp:nvSpPr>
      <dsp:spPr>
        <a:xfrm>
          <a:off x="5391482" y="2279236"/>
          <a:ext cx="1527803" cy="128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0D76C-0636-410A-B1E7-DECA5EC8EEC1}">
      <dsp:nvSpPr>
        <dsp:cNvPr id="0" name=""/>
        <dsp:cNvSpPr/>
      </dsp:nvSpPr>
      <dsp:spPr>
        <a:xfrm>
          <a:off x="7683187" y="787405"/>
          <a:ext cx="534731" cy="5347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55A46-59EF-42D7-B618-7F4421FAFAB1}">
      <dsp:nvSpPr>
        <dsp:cNvPr id="0" name=""/>
        <dsp:cNvSpPr/>
      </dsp:nvSpPr>
      <dsp:spPr>
        <a:xfrm>
          <a:off x="7186651" y="1441527"/>
          <a:ext cx="1527803" cy="78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Pictures</a:t>
          </a:r>
          <a:endParaRPr lang="en-US" sz="1400" kern="1200"/>
        </a:p>
      </dsp:txBody>
      <dsp:txXfrm>
        <a:off x="7186651" y="1441527"/>
        <a:ext cx="1527803" cy="782178"/>
      </dsp:txXfrm>
    </dsp:sp>
    <dsp:sp modelId="{340328EB-5302-4687-986A-BC3A4C65C8A9}">
      <dsp:nvSpPr>
        <dsp:cNvPr id="0" name=""/>
        <dsp:cNvSpPr/>
      </dsp:nvSpPr>
      <dsp:spPr>
        <a:xfrm>
          <a:off x="7186651" y="2279236"/>
          <a:ext cx="1527803" cy="128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882D2-5B72-4B21-B569-EEE0811DC746}">
      <dsp:nvSpPr>
        <dsp:cNvPr id="0" name=""/>
        <dsp:cNvSpPr/>
      </dsp:nvSpPr>
      <dsp:spPr>
        <a:xfrm>
          <a:off x="9478356" y="787405"/>
          <a:ext cx="534731" cy="53473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D4836-148F-4572-9718-59BE18616A25}">
      <dsp:nvSpPr>
        <dsp:cNvPr id="0" name=""/>
        <dsp:cNvSpPr/>
      </dsp:nvSpPr>
      <dsp:spPr>
        <a:xfrm>
          <a:off x="8981820" y="1441527"/>
          <a:ext cx="1527803" cy="782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Sources</a:t>
          </a:r>
          <a:endParaRPr lang="en-US" sz="1400" kern="1200"/>
        </a:p>
      </dsp:txBody>
      <dsp:txXfrm>
        <a:off x="8981820" y="1441527"/>
        <a:ext cx="1527803" cy="782178"/>
      </dsp:txXfrm>
    </dsp:sp>
    <dsp:sp modelId="{BD468CD5-6D10-4C1E-AD65-A811F82D82A9}">
      <dsp:nvSpPr>
        <dsp:cNvPr id="0" name=""/>
        <dsp:cNvSpPr/>
      </dsp:nvSpPr>
      <dsp:spPr>
        <a:xfrm>
          <a:off x="8981820" y="2279236"/>
          <a:ext cx="1527803" cy="128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9E275-0CAE-4C4D-809A-F548A15553BF}">
      <dsp:nvSpPr>
        <dsp:cNvPr id="0" name=""/>
        <dsp:cNvSpPr/>
      </dsp:nvSpPr>
      <dsp:spPr>
        <a:xfrm>
          <a:off x="55" y="160523"/>
          <a:ext cx="5330549" cy="950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Timing varies by outlet type</a:t>
          </a:r>
          <a:endParaRPr lang="en-US" sz="3300" kern="1200"/>
        </a:p>
      </dsp:txBody>
      <dsp:txXfrm>
        <a:off x="55" y="160523"/>
        <a:ext cx="5330549" cy="950400"/>
      </dsp:txXfrm>
    </dsp:sp>
    <dsp:sp modelId="{CD6758E9-3377-491D-BCB0-517A97140257}">
      <dsp:nvSpPr>
        <dsp:cNvPr id="0" name=""/>
        <dsp:cNvSpPr/>
      </dsp:nvSpPr>
      <dsp:spPr>
        <a:xfrm>
          <a:off x="55" y="1110924"/>
          <a:ext cx="5330549" cy="30798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Magazine 3-6mths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Papers 1 day , 1-3 weeks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Influencers 1-2 months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Podcasters2-6 weeks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Radio &amp; TV 1-2 days</a:t>
          </a:r>
          <a:endParaRPr lang="en-US" sz="3300" kern="1200"/>
        </a:p>
      </dsp:txBody>
      <dsp:txXfrm>
        <a:off x="55" y="1110924"/>
        <a:ext cx="5330549" cy="3079890"/>
      </dsp:txXfrm>
    </dsp:sp>
    <dsp:sp modelId="{0C0F4B86-68A8-4ABA-AEBB-C67D7D7E30F6}">
      <dsp:nvSpPr>
        <dsp:cNvPr id="0" name=""/>
        <dsp:cNvSpPr/>
      </dsp:nvSpPr>
      <dsp:spPr>
        <a:xfrm>
          <a:off x="6076881" y="160523"/>
          <a:ext cx="5330549" cy="950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Content</a:t>
          </a:r>
          <a:endParaRPr lang="en-US" sz="3300" kern="1200"/>
        </a:p>
      </dsp:txBody>
      <dsp:txXfrm>
        <a:off x="6076881" y="160523"/>
        <a:ext cx="5330549" cy="950400"/>
      </dsp:txXfrm>
    </dsp:sp>
    <dsp:sp modelId="{18633B7C-C4AE-4265-B56E-EE3B1464B259}">
      <dsp:nvSpPr>
        <dsp:cNvPr id="0" name=""/>
        <dsp:cNvSpPr/>
      </dsp:nvSpPr>
      <dsp:spPr>
        <a:xfrm>
          <a:off x="6076881" y="1110924"/>
          <a:ext cx="5330549" cy="307989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Be relevant to the journalist and outlet</a:t>
          </a:r>
          <a:endParaRPr lang="en-US" sz="3300" kern="1200"/>
        </a:p>
      </dsp:txBody>
      <dsp:txXfrm>
        <a:off x="6076881" y="1110924"/>
        <a:ext cx="5330549" cy="3079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583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with K &amp; M picture</a:t>
            </a:r>
          </a:p>
        </p:txBody>
      </p:sp>
    </p:spTree>
    <p:extLst>
      <p:ext uri="{BB962C8B-B14F-4D97-AF65-F5344CB8AC3E}">
        <p14:creationId xmlns:p14="http://schemas.microsoft.com/office/powerpoint/2010/main" val="210813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Tech poster here</a:t>
            </a:r>
          </a:p>
        </p:txBody>
      </p:sp>
    </p:spTree>
    <p:extLst>
      <p:ext uri="{BB962C8B-B14F-4D97-AF65-F5344CB8AC3E}">
        <p14:creationId xmlns:p14="http://schemas.microsoft.com/office/powerpoint/2010/main" val="23176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222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438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41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60622" y="337063"/>
            <a:ext cx="4589263" cy="3944207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22" y="337063"/>
            <a:ext cx="2984253" cy="109284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0385" y="1766972"/>
            <a:ext cx="3973200" cy="831122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Insert document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855" y="2752413"/>
            <a:ext cx="3973305" cy="1360372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details</a:t>
            </a:r>
          </a:p>
          <a:p>
            <a:pPr lvl="0"/>
            <a:r>
              <a:rPr lang="en-US" dirty="0"/>
              <a:t>Dates</a:t>
            </a:r>
          </a:p>
          <a:p>
            <a:pPr lvl="0"/>
            <a:r>
              <a:rPr lang="en-US" dirty="0"/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92136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690058"/>
            <a:ext cx="12192000" cy="2855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0512566" y="3206707"/>
            <a:ext cx="1484042" cy="1196359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70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7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3743805" y="1910036"/>
            <a:ext cx="1484042" cy="1196359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7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270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6713" y="2030617"/>
            <a:ext cx="7317573" cy="443535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6713" y="2697303"/>
            <a:ext cx="7317573" cy="1107584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39882" y="3957655"/>
            <a:ext cx="7317573" cy="304357"/>
          </a:xfrm>
          <a:prstGeom prst="rect">
            <a:avLst/>
          </a:prstGeom>
        </p:spPr>
        <p:txBody>
          <a:bodyPr/>
          <a:lstStyle>
            <a:lvl1pPr>
              <a:defRPr sz="1270">
                <a:solidFill>
                  <a:schemeClr val="accent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3951" y="-12462"/>
            <a:ext cx="3352530" cy="6887670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5609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3735420"/>
            <a:ext cx="12192000" cy="23488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52949" y="4068163"/>
            <a:ext cx="890221" cy="717650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539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539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0727765" y="5106966"/>
            <a:ext cx="890221" cy="717650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539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539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1387" y="4132790"/>
            <a:ext cx="8929227" cy="1107584"/>
          </a:xfrm>
          <a:prstGeom prst="rect">
            <a:avLst/>
          </a:prstGeom>
        </p:spPr>
        <p:txBody>
          <a:bodyPr/>
          <a:lstStyle>
            <a:lvl1pPr>
              <a:defRPr sz="1632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1387" y="5393142"/>
            <a:ext cx="8929227" cy="304357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474" y="704203"/>
            <a:ext cx="9027996" cy="463534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697199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5" y="754211"/>
            <a:ext cx="2470724" cy="904790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237769" y="6061297"/>
            <a:ext cx="3687618" cy="505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539" spc="-5" dirty="0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2792151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932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921E-2457-400C-AD66-D68A3F74D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BCF30-2960-4E5C-B713-CB565F463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35EA8-909A-4DAD-95BB-48D85B5B9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86A06-5E45-4978-A9F1-270F5991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B90F7-CC5B-4E8C-8492-6CF68DEB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391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46CD3-5ADD-472D-915E-B834A503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238B8-DF54-45F2-8CAB-D01F23C9F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52C58-E2E9-41AA-8B2A-279F7383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395EA-9E6F-4CA8-BD55-EA646EE6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C702B-605A-4EF0-8B43-5C9FA6AE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4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D6B9-400D-42C3-8A2D-94CFCF88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2C38A-364C-4155-B06E-B67AA35C6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5EACD-6410-4BCF-8688-E9BBE3CB6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F4128-362D-466F-B738-1A8E5AEC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9E615-81F0-4D3F-8207-A2D9A365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49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3949-85D7-489E-A648-C34894233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8AE98-AA7F-4D6C-A7B8-150195F64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2FB9E-F29E-4945-98BD-23B37796F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4D123-56AC-4E5F-A659-596D4ADC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5D191-9892-4990-836C-EBBFDA7C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680B5-ECB2-4C5A-9D10-549A4CBF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47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D7FE-676F-400A-AEAE-F46EC7DDD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42767-3B2D-4D62-BE3D-A616A9238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67164-DB59-45EA-B883-A45195002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04036-4EC2-41AD-AED4-0DAD66528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6EAF2-E35B-440E-AA2C-9357EC487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810BA4-5A53-4A78-8F7F-18796646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635F1C-BD43-4C28-83F0-1F476D52F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108E0-F0DE-434D-926F-B3645122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3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D32D-0878-4527-B070-130DD813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9FCEF-5F8A-4015-8242-4FCCB04B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FF9AD-20F8-4502-89EF-EEC165AE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B9F60-84E4-452C-B526-0985E027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19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475" y="1758205"/>
            <a:ext cx="7317573" cy="4122861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85800" y="-25280"/>
            <a:ext cx="3331484" cy="6893105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475" y="704202"/>
            <a:ext cx="7317573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3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8730E-2139-4145-9C1A-7C6B7202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6A940-BAFE-418E-A4A9-7ADB13EC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28B11-90D5-4A79-A93E-F63A5FB2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393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18E1-55DD-4E72-930A-3D6BCAC6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9B144-41CA-4AA4-A0FE-79514BE2F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7FCF83-27C0-490E-994E-7D2116D59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582AD-A277-41A5-B689-0A15E5227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98A8C-2A29-48E4-BDB8-AEEAF5482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ABC97-E097-4A68-81A7-54EE76DC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777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7E87-0BDB-415A-AEF0-A3B8CE4D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064AC-E5C4-43B0-A8F0-8E967F0FB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1B465-B1B0-4695-9A0D-F2E925AA3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2E182-B758-450B-966A-A4FB3497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93BF5-1955-45E5-A288-BFBD7DA2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43877-50F6-4370-AA85-6F4F4FE6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311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91F3-4918-4E3E-9317-1A0AAFE3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FB03B-42EA-4786-BAA6-E61E93B02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F3C58-DFD3-4596-85F4-6D8CE429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18350-C348-4E5B-AA2E-0EA13341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52535-F7FC-4229-93B7-3E262A3B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52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E558BA-3B8A-4200-8AAD-5672A99EFF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F21C3-3E16-45FB-AA35-DED57209A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80F1-B4D9-481A-B2D9-C50CCB135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7A475-C14A-46E9-AC01-5E419E41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CA496-D461-4ACB-800A-F12F1B0E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88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6713" y="704202"/>
            <a:ext cx="7317573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6713" y="1767048"/>
            <a:ext cx="7317573" cy="4122861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3951" y="-12462"/>
            <a:ext cx="3352530" cy="6887670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2504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474" y="704202"/>
            <a:ext cx="5504259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475" y="1747149"/>
            <a:ext cx="5504193" cy="4122861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47804" y="-26045"/>
            <a:ext cx="4787604" cy="6893871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814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98799" y="704202"/>
            <a:ext cx="5504259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8800" y="1736093"/>
            <a:ext cx="5504193" cy="4122861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0429" y="-15986"/>
            <a:ext cx="4764376" cy="688844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5458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087" y="757258"/>
            <a:ext cx="10774868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43087" y="2003194"/>
            <a:ext cx="11099681" cy="4324684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1612" rtlCol="0" anchor="ctr"/>
          <a:lstStyle/>
          <a:p>
            <a:pPr algn="ctr"/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5427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087" y="757259"/>
            <a:ext cx="10774868" cy="458870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43087" y="1404768"/>
            <a:ext cx="10775430" cy="4455397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3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087" y="757258"/>
            <a:ext cx="10774868" cy="837277"/>
          </a:xfrm>
          <a:prstGeom prst="rect">
            <a:avLst/>
          </a:prstGeom>
        </p:spPr>
        <p:txBody>
          <a:bodyPr/>
          <a:lstStyle>
            <a:lvl1pPr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731" y="2355098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7392" y="2355098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91884" y="2355098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2547" y="3853034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17208" y="3853034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91700" y="3853034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2547" y="5330621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17208" y="5330621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1700" y="5330621"/>
            <a:ext cx="3426256" cy="729447"/>
          </a:xfrm>
          <a:prstGeom prst="rect">
            <a:avLst/>
          </a:prstGeom>
        </p:spPr>
        <p:txBody>
          <a:bodyPr/>
          <a:lstStyle>
            <a:lvl1pPr>
              <a:defRPr sz="1088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2547" y="1815280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17208" y="1815280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91700" y="1815280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2547" y="331321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17123" y="331321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91700" y="331321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2547" y="480322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17123" y="480322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891700" y="4803226"/>
            <a:ext cx="3426256" cy="375721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1814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3329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390" y="556255"/>
            <a:ext cx="10773220" cy="1959222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390" y="2913123"/>
            <a:ext cx="10774868" cy="837277"/>
          </a:xfrm>
          <a:prstGeom prst="rect">
            <a:avLst/>
          </a:prstGeom>
        </p:spPr>
        <p:txBody>
          <a:bodyPr/>
          <a:lstStyle>
            <a:lvl1pPr algn="ctr">
              <a:defRPr sz="272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390" y="3936181"/>
            <a:ext cx="10773220" cy="1912294"/>
          </a:xfrm>
          <a:prstGeom prst="rect">
            <a:avLst/>
          </a:prstGeom>
        </p:spPr>
        <p:txBody>
          <a:bodyPr/>
          <a:lstStyle>
            <a:lvl1pPr algn="ctr">
              <a:defRPr sz="1088">
                <a:solidFill>
                  <a:schemeClr val="tx1"/>
                </a:solidFill>
              </a:defRPr>
            </a:lvl1pPr>
            <a:lvl2pPr>
              <a:defRPr sz="1088">
                <a:solidFill>
                  <a:schemeClr val="tx1"/>
                </a:solidFill>
              </a:defRPr>
            </a:lvl2pPr>
            <a:lvl3pPr>
              <a:defRPr sz="1088">
                <a:solidFill>
                  <a:schemeClr val="tx1"/>
                </a:solidFill>
              </a:defRPr>
            </a:lvl3pPr>
            <a:lvl4pPr>
              <a:defRPr sz="1088">
                <a:solidFill>
                  <a:schemeClr val="tx1"/>
                </a:solidFill>
              </a:defRPr>
            </a:lvl4pPr>
            <a:lvl5pPr>
              <a:defRPr sz="108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91785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69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6975-65EF-469A-B6BC-52A08B73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107A3-23E8-4306-9C39-2C8603584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F9801-7F57-452F-8CF3-7B1CEF8F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0CEBD-7CB8-4EDC-BFBA-80B3039DA8B3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CBF71-4489-4A84-B78F-E46B6E890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BA1AE-5267-4EFD-92C9-3F8E01DB3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C3503-4225-429F-A8CD-38052C7A9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10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everywoman-selfmade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2F7233-4F08-467B-9387-6F3DBC12C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8799" y="2378263"/>
            <a:ext cx="6258739" cy="837277"/>
          </a:xfrm>
        </p:spPr>
        <p:txBody>
          <a:bodyPr/>
          <a:lstStyle/>
          <a:p>
            <a:r>
              <a:rPr lang="en-GB" dirty="0" err="1">
                <a:solidFill>
                  <a:srgbClr val="7A3E7F"/>
                </a:solidFill>
              </a:rPr>
              <a:t>SelfMade</a:t>
            </a:r>
            <a:r>
              <a:rPr lang="en-GB" dirty="0">
                <a:solidFill>
                  <a:srgbClr val="7A3E7F"/>
                </a:solidFill>
              </a:rPr>
              <a:t> Entrepreneurs Hub </a:t>
            </a: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>
                <a:solidFill>
                  <a:srgbClr val="9B4F96"/>
                </a:solidFill>
              </a:rPr>
              <a:t>Top five tips to get your PR in front of the journalists</a:t>
            </a: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>
                <a:solidFill>
                  <a:srgbClr val="7A3E7F"/>
                </a:solidFill>
              </a:rPr>
              <a:t>Tetteh Kofi</a:t>
            </a:r>
          </a:p>
          <a:p>
            <a:r>
              <a:rPr lang="en-GB" dirty="0"/>
              <a:t>Journalist</a:t>
            </a:r>
          </a:p>
          <a:p>
            <a:r>
              <a:rPr lang="en-GB" dirty="0">
                <a:solidFill>
                  <a:srgbClr val="9B4F96"/>
                </a:solidFill>
              </a:rPr>
              <a:t>@</a:t>
            </a:r>
            <a:r>
              <a:rPr lang="en-GB" dirty="0" err="1">
                <a:solidFill>
                  <a:srgbClr val="9B4F96"/>
                </a:solidFill>
              </a:rPr>
              <a:t>TetKofi</a:t>
            </a:r>
            <a:endParaRPr lang="en-GB" dirty="0">
              <a:solidFill>
                <a:srgbClr val="9B4F96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0DD6E-155A-4108-8CDE-A8146DD8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99" y="813470"/>
            <a:ext cx="2749089" cy="1008000"/>
          </a:xfrm>
          <a:prstGeom prst="rect">
            <a:avLst/>
          </a:prstGeom>
        </p:spPr>
      </p:pic>
      <p:pic>
        <p:nvPicPr>
          <p:cNvPr id="8" name="Picture Placeholder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7B007C5-0F8D-46FC-9760-4689004259A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8558" r="185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5279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2F7233-4F08-467B-9387-6F3DBC12C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8799" y="2378263"/>
            <a:ext cx="6258739" cy="837277"/>
          </a:xfrm>
        </p:spPr>
        <p:txBody>
          <a:bodyPr/>
          <a:lstStyle/>
          <a:p>
            <a:endParaRPr lang="en-GB" dirty="0">
              <a:solidFill>
                <a:srgbClr val="7A3E7F"/>
              </a:solidFill>
            </a:endParaRPr>
          </a:p>
          <a:p>
            <a:endParaRPr lang="en-GB" dirty="0">
              <a:solidFill>
                <a:srgbClr val="7A3E7F"/>
              </a:solidFill>
            </a:endParaRP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>
                <a:solidFill>
                  <a:srgbClr val="7A3E7F"/>
                </a:solidFill>
              </a:rPr>
              <a:t>Maxine Benson MBE</a:t>
            </a:r>
          </a:p>
          <a:p>
            <a:pPr algn="l"/>
            <a:r>
              <a:rPr lang="en-GB" dirty="0"/>
              <a:t>Co-Founder</a:t>
            </a:r>
          </a:p>
          <a:p>
            <a:pPr algn="l"/>
            <a:r>
              <a:rPr lang="en-GB" dirty="0">
                <a:solidFill>
                  <a:srgbClr val="9B4F96"/>
                </a:solidFill>
              </a:rPr>
              <a:t>Everywoman Ltd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49B86E-BF32-4999-A26F-FC24DBB6A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99" y="813470"/>
            <a:ext cx="2749089" cy="1008000"/>
          </a:xfrm>
          <a:prstGeom prst="rect">
            <a:avLst/>
          </a:prstGeom>
        </p:spPr>
      </p:pic>
      <p:pic>
        <p:nvPicPr>
          <p:cNvPr id="11" name="Picture Placeholder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BEB697A-D12B-49A2-9756-6770A728ABA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7575" r="75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355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DEC473-5747-46A5-9065-F02C12839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60" r="48750" b="23148"/>
          <a:stretch/>
        </p:blipFill>
        <p:spPr>
          <a:xfrm>
            <a:off x="1442486" y="1178899"/>
            <a:ext cx="9816287" cy="546138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651B20-9B90-4614-B9D9-57814EEC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14" y="302298"/>
            <a:ext cx="2069962" cy="7589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4EBC2B-E25A-4318-88A1-905CA4AF3908}"/>
              </a:ext>
            </a:extLst>
          </p:cNvPr>
          <p:cNvSpPr/>
          <p:nvPr/>
        </p:nvSpPr>
        <p:spPr>
          <a:xfrm>
            <a:off x="3175168" y="599620"/>
            <a:ext cx="5841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3E1642"/>
                </a:solidFill>
                <a:latin typeface="Palatino Linotype" panose="02040502050505030304" pitchFamily="18" charset="0"/>
              </a:rPr>
              <a:t>SelfMade</a:t>
            </a:r>
            <a:r>
              <a:rPr lang="fr-FR" sz="2400" dirty="0">
                <a:solidFill>
                  <a:srgbClr val="3E1642"/>
                </a:solidFill>
                <a:latin typeface="Palatino Linotype" panose="02040502050505030304" pitchFamily="18" charset="0"/>
              </a:rPr>
              <a:t> Entrepreneurs Hub PR Support</a:t>
            </a:r>
          </a:p>
        </p:txBody>
      </p:sp>
      <p:pic>
        <p:nvPicPr>
          <p:cNvPr id="1026" name="Picture 2" descr="JournoLink's Journalist Question Time at the btc - btc - Business ...">
            <a:extLst>
              <a:ext uri="{FF2B5EF4-FFF2-40B4-BE49-F238E27FC236}">
                <a16:creationId xmlns:a16="http://schemas.microsoft.com/office/drawing/2014/main" id="{203250CC-AE0C-4124-9721-A9D5FAEE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482007"/>
            <a:ext cx="2541086" cy="51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44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2F7233-4F08-467B-9387-6F3DBC12C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8799" y="2378263"/>
            <a:ext cx="6258739" cy="837277"/>
          </a:xfrm>
        </p:spPr>
        <p:txBody>
          <a:bodyPr/>
          <a:lstStyle/>
          <a:p>
            <a:r>
              <a:rPr lang="en-GB" dirty="0" err="1">
                <a:solidFill>
                  <a:srgbClr val="7A3E7F"/>
                </a:solidFill>
              </a:rPr>
              <a:t>SelfMade</a:t>
            </a:r>
            <a:r>
              <a:rPr lang="en-GB" dirty="0">
                <a:solidFill>
                  <a:srgbClr val="7A3E7F"/>
                </a:solidFill>
              </a:rPr>
              <a:t> Entrepreneurs Hub </a:t>
            </a: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>
                <a:solidFill>
                  <a:srgbClr val="9B4F96"/>
                </a:solidFill>
              </a:rPr>
              <a:t>Top five tips to get your PR in front of the journalists</a:t>
            </a:r>
          </a:p>
          <a:p>
            <a:endParaRPr lang="en-GB" dirty="0">
              <a:solidFill>
                <a:srgbClr val="7A3E7F"/>
              </a:solidFill>
            </a:endParaRPr>
          </a:p>
          <a:p>
            <a:r>
              <a:rPr lang="en-GB" dirty="0">
                <a:solidFill>
                  <a:srgbClr val="7A3E7F"/>
                </a:solidFill>
              </a:rPr>
              <a:t>Tetteh Kofi</a:t>
            </a:r>
          </a:p>
          <a:p>
            <a:r>
              <a:rPr lang="en-GB" dirty="0"/>
              <a:t>Journalist</a:t>
            </a:r>
          </a:p>
          <a:p>
            <a:r>
              <a:rPr lang="en-GB" dirty="0">
                <a:solidFill>
                  <a:srgbClr val="9B4F96"/>
                </a:solidFill>
              </a:rPr>
              <a:t>@</a:t>
            </a:r>
            <a:r>
              <a:rPr lang="en-GB" dirty="0" err="1">
                <a:solidFill>
                  <a:srgbClr val="9B4F96"/>
                </a:solidFill>
              </a:rPr>
              <a:t>TetKofi</a:t>
            </a:r>
            <a:endParaRPr lang="en-GB" dirty="0">
              <a:solidFill>
                <a:srgbClr val="9B4F96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0DD6E-155A-4108-8CDE-A8146DD8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99" y="813470"/>
            <a:ext cx="2749089" cy="1008000"/>
          </a:xfrm>
          <a:prstGeom prst="rect">
            <a:avLst/>
          </a:prstGeom>
        </p:spPr>
      </p:pic>
      <p:pic>
        <p:nvPicPr>
          <p:cNvPr id="8" name="Picture Placeholder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7B007C5-0F8D-46FC-9760-4689004259A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8558" r="185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088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C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ADFE9-EF51-4F7A-AC53-A7F666609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5 tips for getting the attention of Journalists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8DDC2-73FD-4E36-AABB-8F8201BFF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8465" y="5258851"/>
            <a:ext cx="8495070" cy="904005"/>
          </a:xfrm>
        </p:spPr>
        <p:txBody>
          <a:bodyPr>
            <a:normAutofit/>
          </a:bodyPr>
          <a:lstStyle/>
          <a:p>
            <a:r>
              <a:rPr lang="en-GB" sz="1300">
                <a:solidFill>
                  <a:srgbClr val="FFFFFF"/>
                </a:solidFill>
              </a:rPr>
              <a:t>A presentation for Everywoman </a:t>
            </a:r>
          </a:p>
          <a:p>
            <a:r>
              <a:rPr lang="en-GB" sz="1300">
                <a:solidFill>
                  <a:srgbClr val="FFFFFF"/>
                </a:solidFill>
              </a:rPr>
              <a:t>By Tet Kofi </a:t>
            </a:r>
          </a:p>
          <a:p>
            <a:r>
              <a:rPr lang="en-GB" sz="1300">
                <a:solidFill>
                  <a:srgbClr val="FFFFFF"/>
                </a:solidFill>
              </a:rPr>
              <a:t>Journolink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44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A7BFD-6167-45BA-9E40-AEE084CCD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15" y="1806078"/>
            <a:ext cx="1517772" cy="30652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DDEFE65-C619-447A-9332-694FCED60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9" y="5945526"/>
            <a:ext cx="1385393" cy="5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63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8FBF-1B09-406B-B94E-92C54AFF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Define your Story Type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8F3295-0D21-4172-ABBE-E2F5CF7550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19B7BA9-48AE-4742-BEA6-AC7D7690F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8232" y="108664"/>
            <a:ext cx="1877731" cy="377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47D0F-A198-4058-A014-BFE56EEB7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229" y="6171647"/>
            <a:ext cx="135342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39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A1B8F-465B-4610-865B-FF7474CD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GB" sz="4800"/>
              <a:t>Be Topical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A0FD01-F230-43C5-AD87-5898029709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CEC0F74-E91F-4395-BD74-2CB5AD74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1906" y="114598"/>
            <a:ext cx="1877731" cy="377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56A17-6E48-479C-9806-02C607536D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328" y="6307499"/>
            <a:ext cx="135342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27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7F1B-8833-494B-8537-0A687118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GB" sz="5400"/>
              <a:t>Be sure to have News Merit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131713-DF6C-4903-9CAF-1106BCFE5F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072EFEC-AE12-4FF8-9F1E-B70D439BA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334" y="104074"/>
            <a:ext cx="1877731" cy="377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2AA131-8511-4C1D-9C39-6938C4DD0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78" y="6290415"/>
            <a:ext cx="135342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01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9C883C-0871-4E04-B40F-CF0BE914C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GB" sz="3600"/>
              <a:t>Press Releases should give facts not sell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EA8D38-6AFE-4AB3-9867-9FC37CAF76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ABBBCC9-E718-4937-A1B1-6254F007F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009" y="160038"/>
            <a:ext cx="1877731" cy="377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C923D-82B8-42FC-A45B-841DF6EE7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6281815"/>
            <a:ext cx="135342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55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7C3C9-2DBC-43F1-BD41-EC0F3490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GB" sz="5400"/>
              <a:t>Press Pitches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EB06F0-62C0-4FCE-BEF0-F232556288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CBDE92D-4B6F-4B66-AF22-3C60C33AB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134" y="141288"/>
            <a:ext cx="1877731" cy="377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F2FA7-D0F9-46DA-A812-B7D45877E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78" y="6290415"/>
            <a:ext cx="135342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57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601" y="674501"/>
            <a:ext cx="8176089" cy="492432"/>
          </a:xfrm>
        </p:spPr>
        <p:txBody>
          <a:bodyPr lIns="0"/>
          <a:lstStyle/>
          <a:p>
            <a:pPr algn="l" defTabSz="375949"/>
            <a:r>
              <a:rPr lang="en-US" sz="2902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601" y="1353161"/>
            <a:ext cx="8176089" cy="353266"/>
          </a:xfrm>
        </p:spPr>
        <p:txBody>
          <a:bodyPr lIns="0"/>
          <a:lstStyle/>
          <a:p>
            <a:pPr algn="l">
              <a:spcBef>
                <a:spcPts val="408"/>
              </a:spcBef>
            </a:pPr>
            <a:r>
              <a:rPr lang="en-US" sz="1451" b="1" dirty="0">
                <a:solidFill>
                  <a:schemeClr val="bg1"/>
                </a:solidFill>
                <a:latin typeface="Trebuchet MS" panose="020B0603020202020204" pitchFamily="34" charset="0"/>
              </a:rPr>
              <a:t>Send a question</a:t>
            </a:r>
          </a:p>
          <a:p>
            <a:pPr algn="l">
              <a:spcBef>
                <a:spcPts val="408"/>
              </a:spcBef>
            </a:pPr>
            <a:endParaRPr lang="en-US" sz="1451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08"/>
              </a:spcBef>
            </a:pPr>
            <a:endParaRPr lang="en-US" sz="1451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08"/>
              </a:spcBef>
            </a:pPr>
            <a:endParaRPr lang="en-US" sz="145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49063ABE-07D8-D145-B97B-D5121EA8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79"/>
          <a:stretch/>
        </p:blipFill>
        <p:spPr>
          <a:xfrm>
            <a:off x="7503751" y="-26045"/>
            <a:ext cx="4787416" cy="6893871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A80F36-A2A4-044F-BB32-57EACA401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01" y="1982494"/>
            <a:ext cx="2643392" cy="43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4668899" y="2155163"/>
            <a:ext cx="4722465" cy="2547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589">
              <a:buClrTx/>
            </a:pPr>
            <a:endParaRPr lang="en-US" sz="1632" kern="1200">
              <a:solidFill>
                <a:srgbClr val="474D52">
                  <a:lumMod val="40000"/>
                  <a:lumOff val="60000"/>
                </a:srgbClr>
              </a:solidFill>
              <a:latin typeface="Trebuchet MS" panose="020B0603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184832" y="2605678"/>
            <a:ext cx="4206532" cy="159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589">
              <a:buClrTx/>
            </a:pPr>
            <a:r>
              <a:rPr lang="en-GB" sz="2176" kern="1200" dirty="0">
                <a:solidFill>
                  <a:srgbClr val="7A3E7F"/>
                </a:solidFill>
                <a:latin typeface="Palatino" pitchFamily="2" charset="77"/>
                <a:ea typeface="Palatino" pitchFamily="2" charset="77"/>
                <a:cs typeface="+mn-cs"/>
              </a:rPr>
              <a:t>Head of Event Operations</a:t>
            </a:r>
          </a:p>
          <a:p>
            <a:pPr defTabSz="414589">
              <a:buClrTx/>
            </a:pPr>
            <a:endParaRPr lang="en-GB" sz="2176" kern="1200" dirty="0">
              <a:solidFill>
                <a:srgbClr val="3A1D3C"/>
              </a:solidFill>
              <a:latin typeface="Trebuchet MS" panose="020B0603020202020204"/>
              <a:ea typeface="+mn-ea"/>
              <a:cs typeface="+mn-cs"/>
            </a:endParaRPr>
          </a:p>
          <a:p>
            <a:pPr defTabSz="414589">
              <a:buClrTx/>
            </a:pPr>
            <a:r>
              <a:rPr lang="en-US" sz="1814" kern="1200" dirty="0">
                <a:solidFill>
                  <a:srgbClr val="3A1D3C">
                    <a:lumMod val="90000"/>
                    <a:lumOff val="10000"/>
                  </a:srgb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Katie Trice</a:t>
            </a:r>
          </a:p>
          <a:p>
            <a:pPr defTabSz="414589">
              <a:buClrTx/>
            </a:pPr>
            <a:endParaRPr lang="en-US" sz="2176" kern="1200" dirty="0">
              <a:solidFill>
                <a:srgbClr val="3A1D3C">
                  <a:lumMod val="90000"/>
                  <a:lumOff val="10000"/>
                </a:srgbClr>
              </a:solidFill>
              <a:latin typeface="Trebuchet MS" panose="020B0603020202020204"/>
              <a:ea typeface="+mn-ea"/>
              <a:cs typeface="Avenir Next" charset="0"/>
            </a:endParaRPr>
          </a:p>
          <a:p>
            <a:pPr defTabSz="414589">
              <a:buClrTx/>
            </a:pPr>
            <a:r>
              <a:rPr lang="en-US" sz="1451" kern="1200" dirty="0">
                <a:solidFill>
                  <a:srgbClr val="474D52"/>
                </a:solidFill>
                <a:latin typeface="Trebuchet MS" panose="020B0703020202090204" pitchFamily="34" charset="0"/>
                <a:ea typeface="+mn-ea"/>
                <a:cs typeface="Avenir Next Demi Bold" charset="0"/>
              </a:rPr>
              <a:t>katie@everywoman.com</a:t>
            </a:r>
            <a:endParaRPr lang="en-US" sz="2176" kern="1200" dirty="0">
              <a:solidFill>
                <a:srgbClr val="3A1D3C">
                  <a:lumMod val="90000"/>
                  <a:lumOff val="10000"/>
                </a:srgbClr>
              </a:solidFill>
              <a:latin typeface="Trebuchet MS" panose="020B0603020202020204"/>
              <a:ea typeface="+mn-ea"/>
              <a:cs typeface="Avenir Next" charset="0"/>
            </a:endParaRP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6417" r="-1905" b="32054"/>
          <a:stretch/>
        </p:blipFill>
        <p:spPr>
          <a:xfrm>
            <a:off x="1907369" y="2155163"/>
            <a:ext cx="2815960" cy="2547674"/>
          </a:xfrm>
        </p:spPr>
      </p:pic>
    </p:spTree>
    <p:extLst>
      <p:ext uri="{BB962C8B-B14F-4D97-AF65-F5344CB8AC3E}">
        <p14:creationId xmlns:p14="http://schemas.microsoft.com/office/powerpoint/2010/main" val="17194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49DED54-EED7-458B-960C-176BC1237C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9F77C-99CD-4107-9F6E-94CD323C6D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1C732-A75C-4DD0-ACCF-88057D5D29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588DC-2DF0-4806-A3B0-57877A83A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1" r="4286" b="5239"/>
          <a:stretch/>
        </p:blipFill>
        <p:spPr>
          <a:xfrm>
            <a:off x="0" y="227461"/>
            <a:ext cx="12192000" cy="6208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40BB95-709A-4DF1-9545-0A74A8EAC01C}"/>
              </a:ext>
            </a:extLst>
          </p:cNvPr>
          <p:cNvSpPr/>
          <p:nvPr/>
        </p:nvSpPr>
        <p:spPr>
          <a:xfrm>
            <a:off x="4157170" y="6423603"/>
            <a:ext cx="4142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+mj-lt"/>
                <a:hlinkClick r:id="rId4"/>
              </a:rPr>
              <a:t>www.everywoman-selfmade.com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2850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F94B07-9601-4CF5-B93D-0C3BAC469B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54708" y="601896"/>
            <a:ext cx="3282583" cy="837277"/>
          </a:xfrm>
        </p:spPr>
        <p:txBody>
          <a:bodyPr/>
          <a:lstStyle/>
          <a:p>
            <a:r>
              <a:rPr lang="en-GB" dirty="0"/>
              <a:t>Dates for your diary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53C8FB-28AA-446E-A419-149AA35E6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530711"/>
              </p:ext>
            </p:extLst>
          </p:nvPr>
        </p:nvGraphicFramePr>
        <p:xfrm>
          <a:off x="3308431" y="1780442"/>
          <a:ext cx="7599056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576">
                  <a:extLst>
                    <a:ext uri="{9D8B030D-6E8A-4147-A177-3AD203B41FA5}">
                      <a16:colId xmlns:a16="http://schemas.microsoft.com/office/drawing/2014/main" val="668767212"/>
                    </a:ext>
                  </a:extLst>
                </a:gridCol>
                <a:gridCol w="4812480">
                  <a:extLst>
                    <a:ext uri="{9D8B030D-6E8A-4147-A177-3AD203B41FA5}">
                      <a16:colId xmlns:a16="http://schemas.microsoft.com/office/drawing/2014/main" val="3136284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Date &amp;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Virtual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75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27 May 10.30 BST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 five must do's in handling the journalists</a:t>
                      </a:r>
                    </a:p>
                    <a:p>
                      <a:r>
                        <a:rPr lang="en-GB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Peter Ibbetson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93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17 June 10.30 BST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three PR mindsets</a:t>
                      </a:r>
                    </a:p>
                    <a:p>
                      <a:r>
                        <a:rPr lang="en-GB" dirty="0"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Tetteh Kofi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97074"/>
                  </a:ext>
                </a:extLst>
              </a:tr>
            </a:tbl>
          </a:graphicData>
        </a:graphic>
      </p:graphicFrame>
      <p:pic>
        <p:nvPicPr>
          <p:cNvPr id="3" name="Picture 2" descr="A picture containing indoor, table, sitting, man&#10;&#10;Description automatically generated">
            <a:extLst>
              <a:ext uri="{FF2B5EF4-FFF2-40B4-BE49-F238E27FC236}">
                <a16:creationId xmlns:a16="http://schemas.microsoft.com/office/drawing/2014/main" id="{B3331916-87C2-4858-A8E1-0F0AFFFDE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8" r="-238"/>
          <a:stretch/>
        </p:blipFill>
        <p:spPr>
          <a:xfrm rot="10800000">
            <a:off x="1846659" y="2157989"/>
            <a:ext cx="1440000" cy="1440000"/>
          </a:xfrm>
          <a:prstGeom prst="rect">
            <a:avLst/>
          </a:prstGeo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0A7C59A-1C2C-423C-A5BA-12AAC4602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8" t="1666" r="17541" b="26875"/>
          <a:stretch/>
        </p:blipFill>
        <p:spPr>
          <a:xfrm>
            <a:off x="1846248" y="3635828"/>
            <a:ext cx="1440000" cy="14400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EDB76A-B77C-497A-B128-78E55F5566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64" y="671286"/>
            <a:ext cx="1904993" cy="6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69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8A3B3D1-C011-4338-8D81-9254E06E3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440" r="17" b="31916"/>
          <a:stretch/>
        </p:blipFill>
        <p:spPr bwMode="auto">
          <a:xfrm>
            <a:off x="2146590" y="195867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762377D4-CAB2-4815-9B60-6BF796B37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6833" r="16" b="21754"/>
          <a:stretch/>
        </p:blipFill>
        <p:spPr bwMode="auto">
          <a:xfrm>
            <a:off x="2154853" y="315653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1564668-D240-4615-9240-1DDA73E5E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0" r="3410"/>
          <a:stretch/>
        </p:blipFill>
        <p:spPr>
          <a:xfrm>
            <a:off x="2146590" y="5552238"/>
            <a:ext cx="1080000" cy="1080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53C8FB-28AA-446E-A419-149AA35E6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816253"/>
              </p:ext>
            </p:extLst>
          </p:nvPr>
        </p:nvGraphicFramePr>
        <p:xfrm>
          <a:off x="3308431" y="1573614"/>
          <a:ext cx="7599056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576">
                  <a:extLst>
                    <a:ext uri="{9D8B030D-6E8A-4147-A177-3AD203B41FA5}">
                      <a16:colId xmlns:a16="http://schemas.microsoft.com/office/drawing/2014/main" val="668767212"/>
                    </a:ext>
                  </a:extLst>
                </a:gridCol>
                <a:gridCol w="4812480">
                  <a:extLst>
                    <a:ext uri="{9D8B030D-6E8A-4147-A177-3AD203B41FA5}">
                      <a16:colId xmlns:a16="http://schemas.microsoft.com/office/drawing/2014/main" val="3136284371"/>
                    </a:ext>
                  </a:extLst>
                </a:gridCol>
              </a:tblGrid>
              <a:tr h="345674">
                <a:tc>
                  <a:txBody>
                    <a:bodyPr/>
                    <a:lstStyle/>
                    <a:p>
                      <a:r>
                        <a:rPr lang="en-GB" dirty="0"/>
                        <a:t>Date &amp;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Virtual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75820"/>
                  </a:ext>
                </a:extLst>
              </a:tr>
              <a:tr h="1123441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13 May 14.00 BST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Annoushka</a:t>
                      </a:r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dirty="0" err="1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Ducas</a:t>
                      </a:r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MBE, Founder, </a:t>
                      </a:r>
                      <a:r>
                        <a:rPr lang="en-GB" dirty="0" err="1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Annoushka</a:t>
                      </a:r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934324"/>
                  </a:ext>
                </a:extLst>
              </a:tr>
              <a:tr h="864186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20 May 14.00 BST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Roni Savage, Founder, </a:t>
                      </a:r>
                      <a:r>
                        <a:rPr lang="en-GB" dirty="0" err="1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Jomas</a:t>
                      </a:r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Associates</a:t>
                      </a:r>
                    </a:p>
                    <a:p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97074"/>
                  </a:ext>
                </a:extLst>
              </a:tr>
              <a:tr h="112344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 June 14.00 BST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Susan Ann Hills, Founder, </a:t>
                      </a:r>
                      <a:r>
                        <a:rPr lang="en-GB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Zenith Women and Managing Director, </a:t>
                      </a:r>
                      <a:r>
                        <a:rPr lang="en-GB" b="0" i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MyCare</a:t>
                      </a:r>
                      <a:r>
                        <a:rPr lang="en-GB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Services Ltd</a:t>
                      </a:r>
                      <a:endParaRPr lang="en-GB" dirty="0"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0176725"/>
                  </a:ext>
                </a:extLst>
              </a:tr>
              <a:tr h="112344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24 June 14.00 BST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Suzanne Brock, Founder, Nutriment 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646072"/>
                  </a:ext>
                </a:extLst>
              </a:tr>
            </a:tbl>
          </a:graphicData>
        </a:graphic>
      </p:graphicFrame>
      <p:pic>
        <p:nvPicPr>
          <p:cNvPr id="3" name="Picture 2" descr="A person wearing a blue shirt&#10;&#10;Description automatically generated">
            <a:extLst>
              <a:ext uri="{FF2B5EF4-FFF2-40B4-BE49-F238E27FC236}">
                <a16:creationId xmlns:a16="http://schemas.microsoft.com/office/drawing/2014/main" id="{2BD18B3B-9B4B-4978-89C6-D959F882B6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5" r="16625"/>
          <a:stretch/>
        </p:blipFill>
        <p:spPr>
          <a:xfrm>
            <a:off x="2146590" y="4354385"/>
            <a:ext cx="1080000" cy="1080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828FAB-E2E6-4CEA-82BC-2931A792C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54708" y="601896"/>
            <a:ext cx="3282583" cy="837277"/>
          </a:xfrm>
        </p:spPr>
        <p:txBody>
          <a:bodyPr/>
          <a:lstStyle/>
          <a:p>
            <a:r>
              <a:rPr lang="en-GB" dirty="0"/>
              <a:t>Dates for your diary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318874-DA33-42C1-B7DF-27E0C5CA3D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64" y="671286"/>
            <a:ext cx="1904993" cy="6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07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object, snow, plane, airplane&#10;&#10;Description automatically generated">
            <a:extLst>
              <a:ext uri="{FF2B5EF4-FFF2-40B4-BE49-F238E27FC236}">
                <a16:creationId xmlns:a16="http://schemas.microsoft.com/office/drawing/2014/main" id="{4352E50D-5983-403E-9F02-A39D6B51C3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noFill/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72C416-1C2E-40DE-9CDC-382B3032A4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64" y="671286"/>
            <a:ext cx="2552721" cy="93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ED4CA2-948C-4C2F-B123-B5A0759C179C}"/>
              </a:ext>
            </a:extLst>
          </p:cNvPr>
          <p:cNvSpPr txBox="1"/>
          <p:nvPr/>
        </p:nvSpPr>
        <p:spPr>
          <a:xfrm>
            <a:off x="0" y="5682343"/>
            <a:ext cx="1219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Palatino"/>
              </a:rPr>
              <a:t>everywoman everywhere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1AFB7-8469-4B9E-8EB1-6BD71C280F4A}"/>
              </a:ext>
            </a:extLst>
          </p:cNvPr>
          <p:cNvSpPr txBox="1"/>
          <p:nvPr/>
        </p:nvSpPr>
        <p:spPr>
          <a:xfrm>
            <a:off x="-10884" y="3121531"/>
            <a:ext cx="12191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Palatino"/>
              </a:rPr>
              <a:t>#</a:t>
            </a:r>
            <a:r>
              <a:rPr lang="en-GB" sz="4000" dirty="0" err="1">
                <a:solidFill>
                  <a:schemeClr val="bg1"/>
                </a:solidFill>
                <a:latin typeface="Palatino"/>
              </a:rPr>
              <a:t>ewSelfMade</a:t>
            </a:r>
            <a:endParaRPr lang="en-GB" sz="4000" dirty="0">
              <a:solidFill>
                <a:schemeClr val="bg1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9932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B83923-0B9A-0841-965D-041D24F15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83394" y="482297"/>
            <a:ext cx="5504043" cy="837277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Dialling</a:t>
            </a:r>
            <a:r>
              <a:rPr lang="en-US" dirty="0">
                <a:solidFill>
                  <a:schemeClr val="tx2"/>
                </a:solidFill>
              </a:rPr>
              <a:t> in</a:t>
            </a:r>
          </a:p>
          <a:p>
            <a:r>
              <a:rPr lang="en-US" sz="1814" dirty="0"/>
              <a:t>You will not need a microphone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75196-B032-434C-9B3E-CD59D752C2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83395" y="1412347"/>
            <a:ext cx="5503977" cy="2441193"/>
          </a:xfrm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en-GB" sz="1451" b="1" dirty="0">
                <a:solidFill>
                  <a:schemeClr val="accent1"/>
                </a:solidFill>
                <a:latin typeface="Trebuchet MS" pitchFamily="34" charset="0"/>
              </a:rPr>
              <a:t>To use headphones: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451" dirty="0">
                <a:latin typeface="Trebuchet MS" pitchFamily="34" charset="0"/>
              </a:rPr>
              <a:t>click ‘Call Using Computer’</a:t>
            </a:r>
            <a:br>
              <a:rPr lang="en-GB" sz="1451" dirty="0">
                <a:latin typeface="Trebuchet MS" pitchFamily="34" charset="0"/>
              </a:rPr>
            </a:br>
            <a:endParaRPr lang="en-GB" sz="1451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451" b="1" dirty="0">
                <a:solidFill>
                  <a:schemeClr val="accent1"/>
                </a:solidFill>
                <a:latin typeface="Trebuchet MS" pitchFamily="34" charset="0"/>
              </a:rPr>
              <a:t>To dial in and listen via phone: 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451" dirty="0">
                <a:latin typeface="Trebuchet MS" pitchFamily="34" charset="0"/>
              </a:rPr>
              <a:t>CLICK ‘Phone Call’ </a:t>
            </a:r>
            <a:br>
              <a:rPr lang="en-GB" sz="1451" dirty="0">
                <a:latin typeface="Trebuchet MS" pitchFamily="34" charset="0"/>
              </a:rPr>
            </a:br>
            <a:endParaRPr lang="en-GB" sz="1451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451" dirty="0">
                <a:latin typeface="Trebuchet MS" pitchFamily="34" charset="0"/>
              </a:rPr>
              <a:t>and follow the instructions on screen</a:t>
            </a:r>
          </a:p>
          <a:p>
            <a:pPr algn="l">
              <a:lnSpc>
                <a:spcPct val="150000"/>
              </a:lnSpc>
              <a:defRPr/>
            </a:pPr>
            <a:endParaRPr lang="en-GB" sz="1451" dirty="0">
              <a:latin typeface="Trebuchet MS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AD465-AFD6-DA43-A542-B1D91C254A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395" y="3926435"/>
            <a:ext cx="4456836" cy="2513448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5DD890D4-831F-1C4A-9B53-7540D82954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442" y="3926435"/>
            <a:ext cx="3180789" cy="2470760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Placeholder 11" descr="A person taking a selfie&#10;&#10;Description automatically generated">
            <a:extLst>
              <a:ext uri="{FF2B5EF4-FFF2-40B4-BE49-F238E27FC236}">
                <a16:creationId xmlns:a16="http://schemas.microsoft.com/office/drawing/2014/main" id="{090F978A-F985-1346-9C6D-F3A887622F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" y="-12956"/>
            <a:ext cx="3352704" cy="6888231"/>
          </a:xfrm>
        </p:spPr>
      </p:pic>
    </p:spTree>
    <p:extLst>
      <p:ext uri="{BB962C8B-B14F-4D97-AF65-F5344CB8AC3E}">
        <p14:creationId xmlns:p14="http://schemas.microsoft.com/office/powerpoint/2010/main" val="125565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601" y="674501"/>
            <a:ext cx="8176089" cy="492432"/>
          </a:xfrm>
        </p:spPr>
        <p:txBody>
          <a:bodyPr lIns="0"/>
          <a:lstStyle/>
          <a:p>
            <a:pPr algn="l" defTabSz="375949"/>
            <a:r>
              <a:rPr lang="en-US" sz="2902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601" y="1353161"/>
            <a:ext cx="8176089" cy="353266"/>
          </a:xfrm>
        </p:spPr>
        <p:txBody>
          <a:bodyPr lIns="0"/>
          <a:lstStyle/>
          <a:p>
            <a:pPr algn="l">
              <a:spcBef>
                <a:spcPts val="408"/>
              </a:spcBef>
            </a:pPr>
            <a:r>
              <a:rPr lang="en-US" sz="1451" b="1" dirty="0">
                <a:solidFill>
                  <a:schemeClr val="bg1"/>
                </a:solidFill>
                <a:latin typeface="Trebuchet MS" panose="020B0603020202020204" pitchFamily="34" charset="0"/>
              </a:rPr>
              <a:t>Send a question</a:t>
            </a:r>
          </a:p>
          <a:p>
            <a:pPr algn="l">
              <a:spcBef>
                <a:spcPts val="408"/>
              </a:spcBef>
            </a:pPr>
            <a:endParaRPr lang="en-US" sz="1451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08"/>
              </a:spcBef>
            </a:pPr>
            <a:endParaRPr lang="en-US" sz="1451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08"/>
              </a:spcBef>
            </a:pPr>
            <a:endParaRPr lang="en-US" sz="145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49063ABE-07D8-D145-B97B-D5121EA8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79"/>
          <a:stretch/>
        </p:blipFill>
        <p:spPr>
          <a:xfrm>
            <a:off x="7503751" y="-26045"/>
            <a:ext cx="4787416" cy="6893871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A80F36-A2A4-044F-BB32-57EACA401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01" y="1982494"/>
            <a:ext cx="2643392" cy="43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1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algn="l" defTabSz="375949"/>
            <a:r>
              <a:rPr lang="en-US" sz="2902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Let’s get chatting</a:t>
            </a:r>
          </a:p>
          <a:p>
            <a:pPr algn="l" defTabSz="375949"/>
            <a:r>
              <a:rPr lang="en-US" sz="2902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using the chat function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77A719-81B2-45C8-9167-D18B8D51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613" y="2203197"/>
            <a:ext cx="3832274" cy="4093565"/>
          </a:xfrm>
          <a:prstGeom prst="rect">
            <a:avLst/>
          </a:prstGeom>
        </p:spPr>
      </p:pic>
      <p:pic>
        <p:nvPicPr>
          <p:cNvPr id="6" name="Picture Placeholder 5" descr="A person sitting on a couch&#10;&#10;Description automatically generated">
            <a:extLst>
              <a:ext uri="{FF2B5EF4-FFF2-40B4-BE49-F238E27FC236}">
                <a16:creationId xmlns:a16="http://schemas.microsoft.com/office/drawing/2014/main" id="{1AAC3B90-EFA2-45EA-A14A-7DB86D8B24F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-13951" y="-12462"/>
            <a:ext cx="3352530" cy="6887670"/>
          </a:xfrm>
        </p:spPr>
      </p:pic>
    </p:spTree>
    <p:extLst>
      <p:ext uri="{BB962C8B-B14F-4D97-AF65-F5344CB8AC3E}">
        <p14:creationId xmlns:p14="http://schemas.microsoft.com/office/powerpoint/2010/main" val="1364138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7DFA971-1C05-4A87-A67F-0A7F8CC327BA}"/>
              </a:ext>
            </a:extLst>
          </p:cNvPr>
          <p:cNvSpPr txBox="1"/>
          <p:nvPr/>
        </p:nvSpPr>
        <p:spPr>
          <a:xfrm>
            <a:off x="947873" y="547855"/>
            <a:ext cx="8107000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589">
              <a:buClrTx/>
              <a:defRPr/>
            </a:pPr>
            <a:r>
              <a:rPr lang="en-GB" sz="2720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JOIN THE EVERYWOMAN COMMUNITY</a:t>
            </a:r>
          </a:p>
          <a:p>
            <a:pPr defTabSz="414589">
              <a:buClrTx/>
              <a:defRPr/>
            </a:pPr>
            <a:r>
              <a:rPr lang="en-GB" sz="1814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be part of the conversation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63090-7BD5-1C49-99E1-F38A00A48412}"/>
              </a:ext>
            </a:extLst>
          </p:cNvPr>
          <p:cNvSpPr/>
          <p:nvPr/>
        </p:nvSpPr>
        <p:spPr>
          <a:xfrm>
            <a:off x="240" y="5097297"/>
            <a:ext cx="12191521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4589">
              <a:buClrTx/>
              <a:defRPr/>
            </a:pPr>
            <a:r>
              <a:rPr lang="en-GB" sz="2720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#</a:t>
            </a:r>
            <a:r>
              <a:rPr lang="en-GB" sz="2720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ewSelfMade</a:t>
            </a:r>
            <a:r>
              <a:rPr lang="en-GB" sz="2720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 descr="A picture containing object, kit, drawing, table&#10;&#10;Description automatically generated">
            <a:extLst>
              <a:ext uri="{FF2B5EF4-FFF2-40B4-BE49-F238E27FC236}">
                <a16:creationId xmlns:a16="http://schemas.microsoft.com/office/drawing/2014/main" id="{8114EBB9-9580-B94D-B573-D73D28521C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496" y="2695068"/>
            <a:ext cx="1082539" cy="103647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33CA0-6F96-F04D-A546-DDA40B6D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817" y="2695068"/>
            <a:ext cx="1082539" cy="1036474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88AF0-581D-E14F-B3F7-D5BDCAA287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59" y="2695068"/>
            <a:ext cx="1082539" cy="1036474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EA56A9-0861-BF48-8FC9-54EE83369E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157" y="2695068"/>
            <a:ext cx="1082539" cy="10364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C801D7-6D57-FB4A-BAB9-E6DF51CF9804}"/>
              </a:ext>
            </a:extLst>
          </p:cNvPr>
          <p:cNvSpPr/>
          <p:nvPr/>
        </p:nvSpPr>
        <p:spPr>
          <a:xfrm>
            <a:off x="947873" y="3879915"/>
            <a:ext cx="1975477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589">
              <a:buClrTx/>
              <a:defRPr/>
            </a:pPr>
            <a:r>
              <a:rPr lang="en-GB" sz="1632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@</a:t>
            </a:r>
            <a:r>
              <a:rPr lang="en-GB" sz="1632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EverywomanLTD</a:t>
            </a:r>
            <a:endParaRPr lang="en-GB" sz="1632" kern="1200" dirty="0">
              <a:solidFill>
                <a:prstClr val="white"/>
              </a:solidFill>
              <a:latin typeface="Palatino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523AE-DB92-F245-BB1A-88011020A8EF}"/>
              </a:ext>
            </a:extLst>
          </p:cNvPr>
          <p:cNvSpPr/>
          <p:nvPr/>
        </p:nvSpPr>
        <p:spPr>
          <a:xfrm flipH="1">
            <a:off x="3642195" y="3879915"/>
            <a:ext cx="2718354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4589">
              <a:buClrTx/>
              <a:defRPr/>
            </a:pPr>
            <a:r>
              <a:rPr lang="en-GB" sz="1632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@</a:t>
            </a:r>
            <a:r>
              <a:rPr lang="en-GB" sz="1632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everywomanUK</a:t>
            </a:r>
            <a:endParaRPr lang="en-GB" sz="1632" kern="1200" dirty="0">
              <a:solidFill>
                <a:prstClr val="white"/>
              </a:solidFill>
              <a:latin typeface="Palatino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99B33E-62CB-934C-ACE9-DFEF341F0039}"/>
              </a:ext>
            </a:extLst>
          </p:cNvPr>
          <p:cNvSpPr/>
          <p:nvPr/>
        </p:nvSpPr>
        <p:spPr>
          <a:xfrm flipH="1">
            <a:off x="6336519" y="3891803"/>
            <a:ext cx="2718354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4589">
              <a:buClrTx/>
              <a:defRPr/>
            </a:pPr>
            <a:r>
              <a:rPr lang="en-GB" sz="1632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@</a:t>
            </a:r>
            <a:r>
              <a:rPr lang="en-GB" sz="1632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everywomanUK</a:t>
            </a:r>
            <a:endParaRPr lang="en-GB" sz="1632" kern="1200" dirty="0">
              <a:solidFill>
                <a:prstClr val="white"/>
              </a:solidFill>
              <a:latin typeface="Palatino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B717E8-EE95-464D-84D3-DF4761B4591C}"/>
              </a:ext>
            </a:extLst>
          </p:cNvPr>
          <p:cNvSpPr/>
          <p:nvPr/>
        </p:nvSpPr>
        <p:spPr>
          <a:xfrm flipH="1">
            <a:off x="8875858" y="3903691"/>
            <a:ext cx="2718354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4589">
              <a:buClrTx/>
              <a:defRPr/>
            </a:pPr>
            <a:r>
              <a:rPr lang="en-GB" sz="1632" kern="1200" dirty="0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@</a:t>
            </a:r>
            <a:r>
              <a:rPr lang="en-GB" sz="1632" kern="1200" dirty="0" err="1">
                <a:solidFill>
                  <a:prstClr val="white"/>
                </a:solidFill>
                <a:latin typeface="Palatino"/>
                <a:ea typeface="+mn-ea"/>
                <a:cs typeface="+mn-cs"/>
              </a:rPr>
              <a:t>everywomanUK</a:t>
            </a:r>
            <a:endParaRPr lang="en-GB" sz="1632" kern="1200" dirty="0">
              <a:solidFill>
                <a:prstClr val="white"/>
              </a:solidFill>
              <a:latin typeface="Palat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8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93AA7C36-6244-46CB-94AF-EA953B04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4995" y="0"/>
            <a:ext cx="1336199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6F453-E50E-4D2D-8807-C9F6BD53CD8D}"/>
              </a:ext>
            </a:extLst>
          </p:cNvPr>
          <p:cNvSpPr txBox="1"/>
          <p:nvPr/>
        </p:nvSpPr>
        <p:spPr>
          <a:xfrm>
            <a:off x="408214" y="5404757"/>
            <a:ext cx="30044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Karen Gill MBE</a:t>
            </a:r>
          </a:p>
          <a:p>
            <a:pPr algn="ctr"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Co-Founder, everywoman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14B24-499C-4F5A-9E32-7EA34BDE0677}"/>
              </a:ext>
            </a:extLst>
          </p:cNvPr>
          <p:cNvSpPr txBox="1"/>
          <p:nvPr/>
        </p:nvSpPr>
        <p:spPr>
          <a:xfrm>
            <a:off x="8855545" y="5410196"/>
            <a:ext cx="30044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Maxine Benson MBE</a:t>
            </a:r>
          </a:p>
          <a:p>
            <a:pPr algn="ctr">
              <a:spcAft>
                <a:spcPts val="600"/>
              </a:spcAft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Co-Founder, everywoman</a:t>
            </a:r>
          </a:p>
        </p:txBody>
      </p:sp>
    </p:spTree>
    <p:extLst>
      <p:ext uri="{BB962C8B-B14F-4D97-AF65-F5344CB8AC3E}">
        <p14:creationId xmlns:p14="http://schemas.microsoft.com/office/powerpoint/2010/main" val="158137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&#10;&#10;Description automatically generated">
            <a:extLst>
              <a:ext uri="{FF2B5EF4-FFF2-40B4-BE49-F238E27FC236}">
                <a16:creationId xmlns:a16="http://schemas.microsoft.com/office/drawing/2014/main" id="{78F8497E-3BB9-427C-982D-C08CCBD2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3323"/>
            <a:ext cx="12192000" cy="2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35E5FE-AA37-41BB-B2E3-38E7B0AAC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1" b="9511"/>
          <a:stretch/>
        </p:blipFill>
        <p:spPr>
          <a:xfrm>
            <a:off x="240" y="1"/>
            <a:ext cx="12191521" cy="6858000"/>
          </a:xfrm>
          <a:prstGeom prst="rect">
            <a:avLst/>
          </a:prstGeom>
        </p:spPr>
      </p:pic>
      <p:sp>
        <p:nvSpPr>
          <p:cNvPr id="15" name="Round Single Corner Rectangle 4">
            <a:extLst>
              <a:ext uri="{FF2B5EF4-FFF2-40B4-BE49-F238E27FC236}">
                <a16:creationId xmlns:a16="http://schemas.microsoft.com/office/drawing/2014/main" id="{E9BA6BF6-BB0F-4D88-967F-07C388A72302}"/>
              </a:ext>
            </a:extLst>
          </p:cNvPr>
          <p:cNvSpPr/>
          <p:nvPr/>
        </p:nvSpPr>
        <p:spPr>
          <a:xfrm>
            <a:off x="372157" y="297223"/>
            <a:ext cx="4772430" cy="3983863"/>
          </a:xfrm>
          <a:prstGeom prst="round1Rect">
            <a:avLst/>
          </a:prstGeom>
          <a:solidFill>
            <a:schemeClr val="accent1">
              <a:alpha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883525-D2F4-4769-88D9-486B0CF9C7AC}"/>
              </a:ext>
            </a:extLst>
          </p:cNvPr>
          <p:cNvGrpSpPr/>
          <p:nvPr/>
        </p:nvGrpSpPr>
        <p:grpSpPr>
          <a:xfrm>
            <a:off x="240" y="5214891"/>
            <a:ext cx="12191521" cy="846999"/>
            <a:chOff x="0" y="5190301"/>
            <a:chExt cx="13444538" cy="13593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6FB467-C6B4-4DC0-B963-17AD9FD607D1}"/>
                </a:ext>
              </a:extLst>
            </p:cNvPr>
            <p:cNvSpPr/>
            <p:nvPr/>
          </p:nvSpPr>
          <p:spPr>
            <a:xfrm>
              <a:off x="0" y="5190301"/>
              <a:ext cx="13444538" cy="1359355"/>
            </a:xfrm>
            <a:prstGeom prst="rect">
              <a:avLst/>
            </a:prstGeom>
            <a:solidFill>
              <a:schemeClr val="accent2">
                <a:lumMod val="75000"/>
                <a:lumOff val="2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C947E7-F510-4959-AE43-0C65DD03827D}"/>
                </a:ext>
              </a:extLst>
            </p:cNvPr>
            <p:cNvSpPr/>
            <p:nvPr/>
          </p:nvSpPr>
          <p:spPr>
            <a:xfrm>
              <a:off x="677869" y="5190301"/>
              <a:ext cx="12030931" cy="1359355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GB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Nominations Open: everywoman.com/</a:t>
              </a:r>
              <a:r>
                <a:rPr lang="en-GB" sz="28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ewAwards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EF39DC4-38E8-4EDF-A67A-A54690DDD72B}"/>
              </a:ext>
            </a:extLst>
          </p:cNvPr>
          <p:cNvSpPr/>
          <p:nvPr/>
        </p:nvSpPr>
        <p:spPr>
          <a:xfrm>
            <a:off x="499425" y="2245460"/>
            <a:ext cx="4496122" cy="13748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ts val="1088"/>
              </a:spcBef>
              <a:spcAft>
                <a:spcPts val="544"/>
              </a:spcAft>
            </a:pPr>
            <a:r>
              <a:rPr lang="en-US" sz="3446" dirty="0">
                <a:solidFill>
                  <a:schemeClr val="bg1"/>
                </a:solidFill>
                <a:latin typeface="Palatino Linotype" panose="02040502050505030304" pitchFamily="18" charset="0"/>
              </a:rPr>
              <a:t>2020 NatWest everywoman Awards</a:t>
            </a:r>
            <a:br>
              <a:rPr lang="en-US" sz="2176" dirty="0">
                <a:solidFill>
                  <a:schemeClr val="accent1"/>
                </a:solidFill>
                <a:latin typeface="Palatino Linotype" panose="02040502050505030304" pitchFamily="18" charset="0"/>
              </a:rPr>
            </a:br>
            <a:br>
              <a:rPr lang="en-US" sz="2176" dirty="0">
                <a:solidFill>
                  <a:schemeClr val="accent1"/>
                </a:solidFill>
                <a:latin typeface="Palatino Linotype" panose="02040502050505030304" pitchFamily="18" charset="0"/>
              </a:rPr>
            </a:br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2 December, The Londoner, Leicester Square</a:t>
            </a:r>
          </a:p>
          <a:p>
            <a:pPr>
              <a:lnSpc>
                <a:spcPct val="120000"/>
              </a:lnSpc>
              <a:spcBef>
                <a:spcPts val="1088"/>
              </a:spcBef>
              <a:spcAft>
                <a:spcPts val="544"/>
              </a:spcAft>
            </a:pPr>
            <a:endParaRPr lang="en-GB" sz="11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1088"/>
              </a:spcBef>
              <a:spcAft>
                <a:spcPts val="544"/>
              </a:spcAft>
            </a:pPr>
            <a:br>
              <a:rPr lang="en-US" sz="1088" dirty="0">
                <a:solidFill>
                  <a:schemeClr val="accent1"/>
                </a:solidFill>
                <a:latin typeface="Palatino Linotype" panose="02040502050505030304" pitchFamily="18" charset="0"/>
              </a:rPr>
            </a:br>
            <a:endParaRPr lang="en-US" sz="145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95A4D1-3C46-4585-9A7E-3D2093AD6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7084" y="3290804"/>
            <a:ext cx="276393" cy="2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/>
          <a:p>
            <a:endParaRPr lang="en-GB" sz="127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0494B-2B66-4167-8A10-D6FFAB8C3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57" y="292265"/>
            <a:ext cx="2851152" cy="16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539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498</Words>
  <Application>Microsoft Office PowerPoint</Application>
  <PresentationFormat>Widescreen</PresentationFormat>
  <Paragraphs>148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Palatino</vt:lpstr>
      <vt:lpstr>Palatino Linotype</vt:lpstr>
      <vt:lpstr>Trebuchet MS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tips for getting the attention of Journalists</vt:lpstr>
      <vt:lpstr>Define your Story Type </vt:lpstr>
      <vt:lpstr>Be Topical </vt:lpstr>
      <vt:lpstr>Be sure to have News Merit</vt:lpstr>
      <vt:lpstr>Press Releases should give facts not sell</vt:lpstr>
      <vt:lpstr>Press Pitches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Farrow</dc:creator>
  <cp:lastModifiedBy>Katie Trice</cp:lastModifiedBy>
  <cp:revision>26</cp:revision>
  <dcterms:created xsi:type="dcterms:W3CDTF">2020-04-06T09:44:53Z</dcterms:created>
  <dcterms:modified xsi:type="dcterms:W3CDTF">2020-05-12T07:21:30Z</dcterms:modified>
</cp:coreProperties>
</file>